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4" r:id="rId4"/>
    <p:sldMasterId id="214748371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Work Sans Medium"/>
      <p:regular r:id="rId22"/>
      <p:bold r:id="rId23"/>
      <p:italic r:id="rId24"/>
      <p:boldItalic r:id="rId25"/>
    </p:embeddedFont>
    <p:embeddedFont>
      <p:font typeface="Work Sans"/>
      <p:regular r:id="rId26"/>
      <p:bold r:id="rId27"/>
      <p:italic r:id="rId28"/>
      <p:boldItalic r:id="rId29"/>
    </p:embeddedFont>
    <p:embeddedFont>
      <p:font typeface="Unbounde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Unbounded-bold.fntdata"/><Relationship Id="rId30" Type="http://schemas.openxmlformats.org/officeDocument/2006/relationships/font" Target="fonts/Unbounded-regular.fntdata"/><Relationship Id="rId20" Type="http://schemas.openxmlformats.org/officeDocument/2006/relationships/slide" Target="slides/slide14.xml"/><Relationship Id="rId22" Type="http://schemas.openxmlformats.org/officeDocument/2006/relationships/font" Target="fonts/WorkSansMedium-regular.fntdata"/><Relationship Id="rId21" Type="http://schemas.openxmlformats.org/officeDocument/2006/relationships/slide" Target="slides/slide15.xml"/><Relationship Id="rId24" Type="http://schemas.openxmlformats.org/officeDocument/2006/relationships/font" Target="fonts/WorkSansMedium-italic.fntdata"/><Relationship Id="rId23" Type="http://schemas.openxmlformats.org/officeDocument/2006/relationships/font" Target="fonts/WorkSansMedium-bold.fntdata"/><Relationship Id="rId26" Type="http://schemas.openxmlformats.org/officeDocument/2006/relationships/font" Target="fonts/WorkSans-regular.fntdata"/><Relationship Id="rId25" Type="http://schemas.openxmlformats.org/officeDocument/2006/relationships/font" Target="fonts/WorkSansMedium-boldItalic.fntdata"/><Relationship Id="rId28" Type="http://schemas.openxmlformats.org/officeDocument/2006/relationships/font" Target="fonts/WorkSans-italic.fntdata"/><Relationship Id="rId27" Type="http://schemas.openxmlformats.org/officeDocument/2006/relationships/font" Target="fonts/WorkSans-bold.fntdata"/><Relationship Id="rId29" Type="http://schemas.openxmlformats.org/officeDocument/2006/relationships/font" Target="fonts/Work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3.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33705653527_0_1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33705653527_0_1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33705653527_0_1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33705653527_0_1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33705653527_0_2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33705653527_0_2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33705653527_0_1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33705653527_0_1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33812315922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3381231592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81231592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81231592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33705653527_0_2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33705653527_0_2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3705653527_0_1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3705653527_0_1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33705653527_0_1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33705653527_0_1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33705653527_0_1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33705653527_0_1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3705653527_0_1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33705653527_0_1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Immerse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3705653527_0_1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3705653527_0_1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3705653527_0_2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3705653527_0_2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33705653527_0_1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33705653527_0_1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3705653527_0_1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33705653527_0_1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1">
    <p:bg>
      <p:bgPr>
        <a:solidFill>
          <a:schemeClr val="accent1"/>
        </a:solidFill>
      </p:bgPr>
    </p:bg>
    <p:spTree>
      <p:nvGrpSpPr>
        <p:cNvPr id="54" name="Shape 54"/>
        <p:cNvGrpSpPr/>
        <p:nvPr/>
      </p:nvGrpSpPr>
      <p:grpSpPr>
        <a:xfrm>
          <a:off x="0" y="0"/>
          <a:ext cx="0" cy="0"/>
          <a:chOff x="0" y="0"/>
          <a:chExt cx="0" cy="0"/>
        </a:xfrm>
      </p:grpSpPr>
      <p:grpSp>
        <p:nvGrpSpPr>
          <p:cNvPr id="55" name="Google Shape;55;p14"/>
          <p:cNvGrpSpPr/>
          <p:nvPr/>
        </p:nvGrpSpPr>
        <p:grpSpPr>
          <a:xfrm>
            <a:off x="4999086" y="314238"/>
            <a:ext cx="3867278" cy="5117184"/>
            <a:chOff x="4999086" y="314238"/>
            <a:chExt cx="3867278" cy="5117184"/>
          </a:xfrm>
        </p:grpSpPr>
        <p:sp>
          <p:nvSpPr>
            <p:cNvPr id="56" name="Google Shape;56;p14"/>
            <p:cNvSpPr/>
            <p:nvPr/>
          </p:nvSpPr>
          <p:spPr>
            <a:xfrm rot="-2279872">
              <a:off x="5390488" y="3101850"/>
              <a:ext cx="1938496" cy="1938444"/>
            </a:xfrm>
            <a:prstGeom prst="star4">
              <a:avLst>
                <a:gd fmla="val 2731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Work Sans"/>
                <a:ea typeface="Work Sans"/>
                <a:cs typeface="Work Sans"/>
                <a:sym typeface="Work Sans"/>
              </a:endParaRPr>
            </a:p>
          </p:txBody>
        </p:sp>
        <p:sp>
          <p:nvSpPr>
            <p:cNvPr id="57" name="Google Shape;57;p14"/>
            <p:cNvSpPr/>
            <p:nvPr/>
          </p:nvSpPr>
          <p:spPr>
            <a:xfrm rot="-9001516">
              <a:off x="6992089" y="433587"/>
              <a:ext cx="1242950" cy="2861501"/>
            </a:xfrm>
            <a:prstGeom prst="trapezoid">
              <a:avLst>
                <a:gd fmla="val 1648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Work Sans"/>
                <a:ea typeface="Work Sans"/>
                <a:cs typeface="Work Sans"/>
                <a:sym typeface="Work Sans"/>
              </a:endParaRPr>
            </a:p>
          </p:txBody>
        </p:sp>
      </p:grpSp>
      <p:sp>
        <p:nvSpPr>
          <p:cNvPr id="58" name="Google Shape;58;p14"/>
          <p:cNvSpPr txBox="1"/>
          <p:nvPr>
            <p:ph type="title"/>
          </p:nvPr>
        </p:nvSpPr>
        <p:spPr>
          <a:xfrm>
            <a:off x="328350" y="991800"/>
            <a:ext cx="8487300" cy="3159900"/>
          </a:xfrm>
          <a:prstGeom prst="rect">
            <a:avLst/>
          </a:prstGeom>
        </p:spPr>
        <p:txBody>
          <a:bodyPr anchorCtr="0" anchor="ctr" bIns="91425" lIns="91425" spcFirstLastPara="1" rIns="91425" wrap="square" tIns="91425">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p:txBody>
      </p:sp>
      <p:sp>
        <p:nvSpPr>
          <p:cNvPr id="59" name="Google Shape;59;p14"/>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Work Sans"/>
              <a:buNone/>
              <a:defRPr sz="2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62" name="Google Shape;62;p14"/>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63" name="Google Shape;63;p14"/>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CUSTOM_2">
    <p:spTree>
      <p:nvGrpSpPr>
        <p:cNvPr id="64" name="Shape 64"/>
        <p:cNvGrpSpPr/>
        <p:nvPr/>
      </p:nvGrpSpPr>
      <p:grpSpPr>
        <a:xfrm>
          <a:off x="0" y="0"/>
          <a:ext cx="0" cy="0"/>
          <a:chOff x="0" y="0"/>
          <a:chExt cx="0" cy="0"/>
        </a:xfrm>
      </p:grpSpPr>
      <p:sp>
        <p:nvSpPr>
          <p:cNvPr id="65" name="Google Shape;65;p15"/>
          <p:cNvSpPr txBox="1"/>
          <p:nvPr>
            <p:ph type="title"/>
          </p:nvPr>
        </p:nvSpPr>
        <p:spPr>
          <a:xfrm>
            <a:off x="328350" y="340600"/>
            <a:ext cx="8487300" cy="446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5600"/>
              <a:buNone/>
              <a:defRPr>
                <a:solidFill>
                  <a:schemeClr val="lt2"/>
                </a:solidFill>
              </a:defRPr>
            </a:lvl1pPr>
            <a:lvl2pPr lvl="1" algn="ctr">
              <a:spcBef>
                <a:spcPts val="0"/>
              </a:spcBef>
              <a:spcAft>
                <a:spcPts val="0"/>
              </a:spcAft>
              <a:buClr>
                <a:schemeClr val="lt2"/>
              </a:buClr>
              <a:buSzPts val="5600"/>
              <a:buNone/>
              <a:defRPr>
                <a:solidFill>
                  <a:schemeClr val="lt2"/>
                </a:solidFill>
              </a:defRPr>
            </a:lvl2pPr>
            <a:lvl3pPr lvl="2" algn="ctr">
              <a:spcBef>
                <a:spcPts val="0"/>
              </a:spcBef>
              <a:spcAft>
                <a:spcPts val="0"/>
              </a:spcAft>
              <a:buClr>
                <a:schemeClr val="lt2"/>
              </a:buClr>
              <a:buSzPts val="5600"/>
              <a:buNone/>
              <a:defRPr>
                <a:solidFill>
                  <a:schemeClr val="lt2"/>
                </a:solidFill>
              </a:defRPr>
            </a:lvl3pPr>
            <a:lvl4pPr lvl="3" algn="ctr">
              <a:spcBef>
                <a:spcPts val="0"/>
              </a:spcBef>
              <a:spcAft>
                <a:spcPts val="0"/>
              </a:spcAft>
              <a:buClr>
                <a:schemeClr val="lt2"/>
              </a:buClr>
              <a:buSzPts val="5600"/>
              <a:buNone/>
              <a:defRPr>
                <a:solidFill>
                  <a:schemeClr val="lt2"/>
                </a:solidFill>
              </a:defRPr>
            </a:lvl4pPr>
            <a:lvl5pPr lvl="4" algn="ctr">
              <a:spcBef>
                <a:spcPts val="0"/>
              </a:spcBef>
              <a:spcAft>
                <a:spcPts val="0"/>
              </a:spcAft>
              <a:buClr>
                <a:schemeClr val="lt2"/>
              </a:buClr>
              <a:buSzPts val="5600"/>
              <a:buNone/>
              <a:defRPr>
                <a:solidFill>
                  <a:schemeClr val="lt2"/>
                </a:solidFill>
              </a:defRPr>
            </a:lvl5pPr>
            <a:lvl6pPr lvl="5" algn="ctr">
              <a:spcBef>
                <a:spcPts val="0"/>
              </a:spcBef>
              <a:spcAft>
                <a:spcPts val="0"/>
              </a:spcAft>
              <a:buClr>
                <a:schemeClr val="lt2"/>
              </a:buClr>
              <a:buSzPts val="5600"/>
              <a:buNone/>
              <a:defRPr>
                <a:solidFill>
                  <a:schemeClr val="lt2"/>
                </a:solidFill>
              </a:defRPr>
            </a:lvl6pPr>
            <a:lvl7pPr lvl="6" algn="ctr">
              <a:spcBef>
                <a:spcPts val="0"/>
              </a:spcBef>
              <a:spcAft>
                <a:spcPts val="0"/>
              </a:spcAft>
              <a:buClr>
                <a:schemeClr val="lt2"/>
              </a:buClr>
              <a:buSzPts val="5600"/>
              <a:buNone/>
              <a:defRPr>
                <a:solidFill>
                  <a:schemeClr val="lt2"/>
                </a:solidFill>
              </a:defRPr>
            </a:lvl7pPr>
            <a:lvl8pPr lvl="7" algn="ctr">
              <a:spcBef>
                <a:spcPts val="0"/>
              </a:spcBef>
              <a:spcAft>
                <a:spcPts val="0"/>
              </a:spcAft>
              <a:buClr>
                <a:schemeClr val="lt2"/>
              </a:buClr>
              <a:buSzPts val="5600"/>
              <a:buNone/>
              <a:defRPr>
                <a:solidFill>
                  <a:schemeClr val="lt2"/>
                </a:solidFill>
              </a:defRPr>
            </a:lvl8pPr>
            <a:lvl9pPr lvl="8" algn="ctr">
              <a:spcBef>
                <a:spcPts val="0"/>
              </a:spcBef>
              <a:spcAft>
                <a:spcPts val="0"/>
              </a:spcAft>
              <a:buClr>
                <a:schemeClr val="lt2"/>
              </a:buClr>
              <a:buSzPts val="5600"/>
              <a:buNone/>
              <a:defRPr>
                <a:solidFill>
                  <a:schemeClr val="lt2"/>
                </a:solidFill>
              </a:defRPr>
            </a:lvl9pPr>
          </a:lstStyle>
          <a:p/>
        </p:txBody>
      </p:sp>
      <p:sp>
        <p:nvSpPr>
          <p:cNvPr id="66" name="Google Shape;66;p1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68" name="Google Shape;68;p15"/>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69" name="Google Shape;69;p15"/>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CUSTOM_2_1">
    <p:spTree>
      <p:nvGrpSpPr>
        <p:cNvPr id="70" name="Shape 70"/>
        <p:cNvGrpSpPr/>
        <p:nvPr/>
      </p:nvGrpSpPr>
      <p:grpSpPr>
        <a:xfrm>
          <a:off x="0" y="0"/>
          <a:ext cx="0" cy="0"/>
          <a:chOff x="0" y="0"/>
          <a:chExt cx="0" cy="0"/>
        </a:xfrm>
      </p:grpSpPr>
      <p:sp>
        <p:nvSpPr>
          <p:cNvPr id="71" name="Google Shape;71;p16"/>
          <p:cNvSpPr txBox="1"/>
          <p:nvPr>
            <p:ph type="title"/>
          </p:nvPr>
        </p:nvSpPr>
        <p:spPr>
          <a:xfrm>
            <a:off x="497038" y="160550"/>
            <a:ext cx="8487300" cy="1481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72" name="Google Shape;72;p16"/>
          <p:cNvSpPr txBox="1"/>
          <p:nvPr>
            <p:ph idx="1" type="body"/>
          </p:nvPr>
        </p:nvSpPr>
        <p:spPr>
          <a:xfrm>
            <a:off x="2299588" y="3698375"/>
            <a:ext cx="4882200" cy="11559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73" name="Google Shape;73;p16"/>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75" name="Google Shape;75;p16"/>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76" name="Google Shape;76;p16"/>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grpSp>
        <p:nvGrpSpPr>
          <p:cNvPr id="77" name="Google Shape;77;p16"/>
          <p:cNvGrpSpPr/>
          <p:nvPr/>
        </p:nvGrpSpPr>
        <p:grpSpPr>
          <a:xfrm>
            <a:off x="998425" y="1025060"/>
            <a:ext cx="7835875" cy="2708700"/>
            <a:chOff x="998425" y="1025060"/>
            <a:chExt cx="7835875" cy="2708700"/>
          </a:xfrm>
        </p:grpSpPr>
        <p:sp>
          <p:nvSpPr>
            <p:cNvPr id="78" name="Google Shape;78;p16"/>
            <p:cNvSpPr/>
            <p:nvPr/>
          </p:nvSpPr>
          <p:spPr>
            <a:xfrm>
              <a:off x="998425" y="1439725"/>
              <a:ext cx="1892400" cy="1892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79" name="Google Shape;79;p16"/>
            <p:cNvSpPr/>
            <p:nvPr/>
          </p:nvSpPr>
          <p:spPr>
            <a:xfrm rot="-1771916">
              <a:off x="2791669" y="1477356"/>
              <a:ext cx="2112562" cy="179604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80" name="Google Shape;80;p16"/>
            <p:cNvSpPr/>
            <p:nvPr/>
          </p:nvSpPr>
          <p:spPr>
            <a:xfrm rot="-2298668">
              <a:off x="4591386" y="1562390"/>
              <a:ext cx="2302028" cy="163404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81" name="Google Shape;81;p16"/>
            <p:cNvSpPr/>
            <p:nvPr/>
          </p:nvSpPr>
          <p:spPr>
            <a:xfrm rot="-2566413">
              <a:off x="6390986" y="1686931"/>
              <a:ext cx="2271528" cy="1394952"/>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kshop benefits">
  <p:cSld name="CUSTOM_2_1_1">
    <p:spTree>
      <p:nvGrpSpPr>
        <p:cNvPr id="82" name="Shape 82"/>
        <p:cNvGrpSpPr/>
        <p:nvPr/>
      </p:nvGrpSpPr>
      <p:grpSpPr>
        <a:xfrm>
          <a:off x="0" y="0"/>
          <a:ext cx="0" cy="0"/>
          <a:chOff x="0" y="0"/>
          <a:chExt cx="0" cy="0"/>
        </a:xfrm>
      </p:grpSpPr>
      <p:sp>
        <p:nvSpPr>
          <p:cNvPr id="83" name="Google Shape;83;p17"/>
          <p:cNvSpPr/>
          <p:nvPr/>
        </p:nvSpPr>
        <p:spPr>
          <a:xfrm>
            <a:off x="100" y="-100"/>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84" name="Google Shape;84;p17"/>
          <p:cNvSpPr txBox="1"/>
          <p:nvPr>
            <p:ph type="title"/>
          </p:nvPr>
        </p:nvSpPr>
        <p:spPr>
          <a:xfrm>
            <a:off x="519750" y="145550"/>
            <a:ext cx="3908100" cy="289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85" name="Google Shape;85;p17"/>
          <p:cNvSpPr txBox="1"/>
          <p:nvPr>
            <p:ph idx="1" type="body"/>
          </p:nvPr>
        </p:nvSpPr>
        <p:spPr>
          <a:xfrm>
            <a:off x="519750" y="2142625"/>
            <a:ext cx="3622800" cy="1988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6" name="Google Shape;86;p17"/>
          <p:cNvSpPr txBox="1"/>
          <p:nvPr>
            <p:ph idx="2" type="subTitle"/>
          </p:nvPr>
        </p:nvSpPr>
        <p:spPr>
          <a:xfrm>
            <a:off x="5473534" y="7244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7"/>
          <p:cNvSpPr txBox="1"/>
          <p:nvPr>
            <p:ph idx="3" type="subTitle"/>
          </p:nvPr>
        </p:nvSpPr>
        <p:spPr>
          <a:xfrm>
            <a:off x="5473534" y="10091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17"/>
          <p:cNvSpPr txBox="1"/>
          <p:nvPr>
            <p:ph idx="4" type="subTitle"/>
          </p:nvPr>
        </p:nvSpPr>
        <p:spPr>
          <a:xfrm>
            <a:off x="5473534" y="15122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7"/>
          <p:cNvSpPr txBox="1"/>
          <p:nvPr>
            <p:ph idx="5" type="subTitle"/>
          </p:nvPr>
        </p:nvSpPr>
        <p:spPr>
          <a:xfrm>
            <a:off x="5473534" y="17969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7"/>
          <p:cNvSpPr txBox="1"/>
          <p:nvPr>
            <p:ph idx="6" type="subTitle"/>
          </p:nvPr>
        </p:nvSpPr>
        <p:spPr>
          <a:xfrm>
            <a:off x="5473534" y="23000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17"/>
          <p:cNvSpPr txBox="1"/>
          <p:nvPr>
            <p:ph idx="7" type="subTitle"/>
          </p:nvPr>
        </p:nvSpPr>
        <p:spPr>
          <a:xfrm>
            <a:off x="5473534" y="25847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7"/>
          <p:cNvSpPr txBox="1"/>
          <p:nvPr>
            <p:ph idx="8" type="subTitle"/>
          </p:nvPr>
        </p:nvSpPr>
        <p:spPr>
          <a:xfrm>
            <a:off x="5473534" y="30878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7"/>
          <p:cNvSpPr txBox="1"/>
          <p:nvPr>
            <p:ph idx="9" type="subTitle"/>
          </p:nvPr>
        </p:nvSpPr>
        <p:spPr>
          <a:xfrm>
            <a:off x="5473534" y="33725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17"/>
          <p:cNvSpPr txBox="1"/>
          <p:nvPr>
            <p:ph idx="13" type="subTitle"/>
          </p:nvPr>
        </p:nvSpPr>
        <p:spPr>
          <a:xfrm>
            <a:off x="5473534" y="38756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17"/>
          <p:cNvSpPr txBox="1"/>
          <p:nvPr>
            <p:ph idx="14" type="subTitle"/>
          </p:nvPr>
        </p:nvSpPr>
        <p:spPr>
          <a:xfrm>
            <a:off x="5473534" y="41603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7"/>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txBox="1"/>
          <p:nvPr>
            <p:ph idx="15"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98" name="Google Shape;98;p17"/>
          <p:cNvSpPr txBox="1"/>
          <p:nvPr>
            <p:ph idx="16"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99" name="Google Shape;99;p17"/>
          <p:cNvSpPr txBox="1"/>
          <p:nvPr>
            <p:ph idx="17"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amp; context">
  <p:cSld name="CUSTOM_2_1_1_1">
    <p:spTree>
      <p:nvGrpSpPr>
        <p:cNvPr id="100" name="Shape 100"/>
        <p:cNvGrpSpPr/>
        <p:nvPr/>
      </p:nvGrpSpPr>
      <p:grpSpPr>
        <a:xfrm>
          <a:off x="0" y="0"/>
          <a:ext cx="0" cy="0"/>
          <a:chOff x="0" y="0"/>
          <a:chExt cx="0" cy="0"/>
        </a:xfrm>
      </p:grpSpPr>
      <p:sp>
        <p:nvSpPr>
          <p:cNvPr id="101" name="Google Shape;101;p18"/>
          <p:cNvSpPr/>
          <p:nvPr/>
        </p:nvSpPr>
        <p:spPr>
          <a:xfrm>
            <a:off x="-925" y="-100"/>
            <a:ext cx="4572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02" name="Google Shape;102;p18"/>
          <p:cNvSpPr txBox="1"/>
          <p:nvPr>
            <p:ph type="title"/>
          </p:nvPr>
        </p:nvSpPr>
        <p:spPr>
          <a:xfrm>
            <a:off x="519750" y="145550"/>
            <a:ext cx="3908100" cy="1453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03" name="Google Shape;103;p18"/>
          <p:cNvSpPr txBox="1"/>
          <p:nvPr>
            <p:ph idx="1" type="body"/>
          </p:nvPr>
        </p:nvSpPr>
        <p:spPr>
          <a:xfrm>
            <a:off x="519750" y="3804825"/>
            <a:ext cx="3908100" cy="1155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4" name="Google Shape;104;p18"/>
          <p:cNvSpPr txBox="1"/>
          <p:nvPr>
            <p:ph idx="2" type="subTitle"/>
          </p:nvPr>
        </p:nvSpPr>
        <p:spPr>
          <a:xfrm>
            <a:off x="5473534" y="7244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18"/>
          <p:cNvSpPr txBox="1"/>
          <p:nvPr>
            <p:ph idx="3" type="subTitle"/>
          </p:nvPr>
        </p:nvSpPr>
        <p:spPr>
          <a:xfrm>
            <a:off x="5473534" y="10091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18"/>
          <p:cNvSpPr txBox="1"/>
          <p:nvPr>
            <p:ph idx="4" type="subTitle"/>
          </p:nvPr>
        </p:nvSpPr>
        <p:spPr>
          <a:xfrm>
            <a:off x="5473534" y="15122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18"/>
          <p:cNvSpPr txBox="1"/>
          <p:nvPr>
            <p:ph idx="5" type="subTitle"/>
          </p:nvPr>
        </p:nvSpPr>
        <p:spPr>
          <a:xfrm>
            <a:off x="5473534" y="17969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8"/>
          <p:cNvSpPr txBox="1"/>
          <p:nvPr>
            <p:ph idx="6" type="subTitle"/>
          </p:nvPr>
        </p:nvSpPr>
        <p:spPr>
          <a:xfrm>
            <a:off x="5473534" y="23000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18"/>
          <p:cNvSpPr txBox="1"/>
          <p:nvPr>
            <p:ph idx="7" type="subTitle"/>
          </p:nvPr>
        </p:nvSpPr>
        <p:spPr>
          <a:xfrm>
            <a:off x="5473534" y="25847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8"/>
          <p:cNvSpPr txBox="1"/>
          <p:nvPr>
            <p:ph idx="8" type="subTitle"/>
          </p:nvPr>
        </p:nvSpPr>
        <p:spPr>
          <a:xfrm>
            <a:off x="5473534" y="30878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18"/>
          <p:cNvSpPr txBox="1"/>
          <p:nvPr>
            <p:ph idx="9" type="subTitle"/>
          </p:nvPr>
        </p:nvSpPr>
        <p:spPr>
          <a:xfrm>
            <a:off x="5473534" y="33725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18"/>
          <p:cNvSpPr txBox="1"/>
          <p:nvPr>
            <p:ph idx="13" type="subTitle"/>
          </p:nvPr>
        </p:nvSpPr>
        <p:spPr>
          <a:xfrm>
            <a:off x="5473534" y="3875624"/>
            <a:ext cx="3710100" cy="503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8"/>
          <p:cNvSpPr txBox="1"/>
          <p:nvPr>
            <p:ph idx="14" type="subTitle"/>
          </p:nvPr>
        </p:nvSpPr>
        <p:spPr>
          <a:xfrm>
            <a:off x="5473534" y="4160325"/>
            <a:ext cx="3622800" cy="503100"/>
          </a:xfrm>
          <a:prstGeom prst="rect">
            <a:avLst/>
          </a:prstGeom>
        </p:spPr>
        <p:txBody>
          <a:bodyPr anchorCtr="0" anchor="t" bIns="91425" lIns="91425" spcFirstLastPara="1" rIns="91425" wrap="square" tIns="91425">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18"/>
          <p:cNvSpPr/>
          <p:nvPr>
            <p:ph idx="15" type="pic"/>
          </p:nvPr>
        </p:nvSpPr>
        <p:spPr>
          <a:xfrm>
            <a:off x="566862" y="1552585"/>
            <a:ext cx="3712200" cy="2051700"/>
          </a:xfrm>
          <a:prstGeom prst="ellipse">
            <a:avLst/>
          </a:prstGeom>
          <a:noFill/>
          <a:ln>
            <a:noFill/>
          </a:ln>
        </p:spPr>
      </p:sp>
      <p:sp>
        <p:nvSpPr>
          <p:cNvPr id="115" name="Google Shape;115;p18"/>
          <p:cNvSpPr/>
          <p:nvPr/>
        </p:nvSpPr>
        <p:spPr>
          <a:xfrm>
            <a:off x="-925" y="0"/>
            <a:ext cx="348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ph idx="16"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17" name="Google Shape;117;p18"/>
          <p:cNvSpPr txBox="1"/>
          <p:nvPr>
            <p:ph idx="17"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18" name="Google Shape;118;p18"/>
          <p:cNvSpPr txBox="1"/>
          <p:nvPr>
            <p:ph idx="18"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loyee 2">
  <p:cSld name="CUSTOM_2_1_1_1_1_1">
    <p:spTree>
      <p:nvGrpSpPr>
        <p:cNvPr id="119" name="Shape 119"/>
        <p:cNvGrpSpPr/>
        <p:nvPr/>
      </p:nvGrpSpPr>
      <p:grpSpPr>
        <a:xfrm>
          <a:off x="0" y="0"/>
          <a:ext cx="0" cy="0"/>
          <a:chOff x="0" y="0"/>
          <a:chExt cx="0" cy="0"/>
        </a:xfrm>
      </p:grpSpPr>
      <p:sp>
        <p:nvSpPr>
          <p:cNvPr id="120" name="Google Shape;120;p19"/>
          <p:cNvSpPr txBox="1"/>
          <p:nvPr>
            <p:ph idx="1" type="subTitle"/>
          </p:nvPr>
        </p:nvSpPr>
        <p:spPr>
          <a:xfrm>
            <a:off x="5630225" y="28669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21" name="Google Shape;121;p19"/>
          <p:cNvSpPr txBox="1"/>
          <p:nvPr>
            <p:ph idx="2" type="subTitle"/>
          </p:nvPr>
        </p:nvSpPr>
        <p:spPr>
          <a:xfrm>
            <a:off x="4726800" y="30689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22" name="Google Shape;122;p19"/>
          <p:cNvSpPr txBox="1"/>
          <p:nvPr>
            <p:ph idx="3" type="subTitle"/>
          </p:nvPr>
        </p:nvSpPr>
        <p:spPr>
          <a:xfrm>
            <a:off x="8375975" y="30689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23" name="Google Shape;123;p19"/>
          <p:cNvSpPr/>
          <p:nvPr/>
        </p:nvSpPr>
        <p:spPr>
          <a:xfrm>
            <a:off x="347075" y="-100"/>
            <a:ext cx="4224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24" name="Google Shape;124;p19"/>
          <p:cNvSpPr/>
          <p:nvPr>
            <p:ph idx="4" type="pic"/>
          </p:nvPr>
        </p:nvSpPr>
        <p:spPr>
          <a:xfrm>
            <a:off x="825750" y="287000"/>
            <a:ext cx="3090900" cy="4569300"/>
          </a:xfrm>
          <a:prstGeom prst="ellipse">
            <a:avLst/>
          </a:prstGeom>
          <a:noFill/>
          <a:ln>
            <a:noFill/>
          </a:ln>
        </p:spPr>
      </p:sp>
      <p:sp>
        <p:nvSpPr>
          <p:cNvPr id="125" name="Google Shape;125;p19"/>
          <p:cNvSpPr txBox="1"/>
          <p:nvPr>
            <p:ph type="title"/>
          </p:nvPr>
        </p:nvSpPr>
        <p:spPr>
          <a:xfrm>
            <a:off x="4812175" y="192125"/>
            <a:ext cx="3989700" cy="8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126" name="Google Shape;126;p19"/>
          <p:cNvSpPr txBox="1"/>
          <p:nvPr>
            <p:ph idx="5" type="subTitle"/>
          </p:nvPr>
        </p:nvSpPr>
        <p:spPr>
          <a:xfrm>
            <a:off x="4804275" y="670082"/>
            <a:ext cx="3989700" cy="503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27" name="Google Shape;127;p19"/>
          <p:cNvSpPr/>
          <p:nvPr/>
        </p:nvSpPr>
        <p:spPr>
          <a:xfrm>
            <a:off x="5414389" y="30688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txBox="1"/>
          <p:nvPr>
            <p:ph idx="6" type="subTitle"/>
          </p:nvPr>
        </p:nvSpPr>
        <p:spPr>
          <a:xfrm>
            <a:off x="5630225" y="36267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29" name="Google Shape;129;p19"/>
          <p:cNvSpPr txBox="1"/>
          <p:nvPr>
            <p:ph idx="7" type="subTitle"/>
          </p:nvPr>
        </p:nvSpPr>
        <p:spPr>
          <a:xfrm>
            <a:off x="4726800" y="38287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0" name="Google Shape;130;p19"/>
          <p:cNvSpPr txBox="1"/>
          <p:nvPr>
            <p:ph idx="8" type="subTitle"/>
          </p:nvPr>
        </p:nvSpPr>
        <p:spPr>
          <a:xfrm>
            <a:off x="8375975" y="38287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1" name="Google Shape;131;p19"/>
          <p:cNvSpPr/>
          <p:nvPr/>
        </p:nvSpPr>
        <p:spPr>
          <a:xfrm>
            <a:off x="5414389" y="38286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txBox="1"/>
          <p:nvPr>
            <p:ph idx="9" type="subTitle"/>
          </p:nvPr>
        </p:nvSpPr>
        <p:spPr>
          <a:xfrm>
            <a:off x="5630225" y="4386550"/>
            <a:ext cx="25182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3" name="Google Shape;133;p19"/>
          <p:cNvSpPr txBox="1"/>
          <p:nvPr>
            <p:ph idx="13" type="subTitle"/>
          </p:nvPr>
        </p:nvSpPr>
        <p:spPr>
          <a:xfrm>
            <a:off x="4726800" y="45885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4" name="Google Shape;134;p19"/>
          <p:cNvSpPr txBox="1"/>
          <p:nvPr>
            <p:ph idx="14" type="subTitle"/>
          </p:nvPr>
        </p:nvSpPr>
        <p:spPr>
          <a:xfrm>
            <a:off x="8375975" y="4588500"/>
            <a:ext cx="623100" cy="157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35" name="Google Shape;135;p19"/>
          <p:cNvSpPr/>
          <p:nvPr/>
        </p:nvSpPr>
        <p:spPr>
          <a:xfrm>
            <a:off x="5414389" y="4588447"/>
            <a:ext cx="2949900" cy="1578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txBox="1"/>
          <p:nvPr>
            <p:ph idx="15"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39" name="Google Shape;139;p19"/>
          <p:cNvSpPr txBox="1"/>
          <p:nvPr>
            <p:ph idx="16"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40" name="Google Shape;140;p19"/>
          <p:cNvSpPr txBox="1"/>
          <p:nvPr>
            <p:ph idx="17"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ttendees">
  <p:cSld name="CUSTOM_2_1_1_1_1_1_1">
    <p:spTree>
      <p:nvGrpSpPr>
        <p:cNvPr id="141" name="Shape 141"/>
        <p:cNvGrpSpPr/>
        <p:nvPr/>
      </p:nvGrpSpPr>
      <p:grpSpPr>
        <a:xfrm>
          <a:off x="0" y="0"/>
          <a:ext cx="0" cy="0"/>
          <a:chOff x="0" y="0"/>
          <a:chExt cx="0" cy="0"/>
        </a:xfrm>
      </p:grpSpPr>
      <p:sp>
        <p:nvSpPr>
          <p:cNvPr id="142" name="Google Shape;142;p20"/>
          <p:cNvSpPr txBox="1"/>
          <p:nvPr>
            <p:ph type="title"/>
          </p:nvPr>
        </p:nvSpPr>
        <p:spPr>
          <a:xfrm>
            <a:off x="328350" y="3596925"/>
            <a:ext cx="8487300" cy="1481400"/>
          </a:xfrm>
          <a:prstGeom prst="rect">
            <a:avLst/>
          </a:prstGeom>
        </p:spPr>
        <p:txBody>
          <a:bodyPr anchorCtr="0" anchor="b" bIns="91425" lIns="91425" spcFirstLastPara="1" rIns="91425" wrap="square" tIns="91425">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p:txBody>
      </p:sp>
      <p:sp>
        <p:nvSpPr>
          <p:cNvPr id="143" name="Google Shape;143;p20"/>
          <p:cNvSpPr/>
          <p:nvPr>
            <p:ph idx="2" type="pic"/>
          </p:nvPr>
        </p:nvSpPr>
        <p:spPr>
          <a:xfrm>
            <a:off x="739297" y="284052"/>
            <a:ext cx="865800" cy="865800"/>
          </a:xfrm>
          <a:prstGeom prst="teardrop">
            <a:avLst>
              <a:gd fmla="val 100000" name="adj"/>
            </a:avLst>
          </a:prstGeom>
          <a:noFill/>
          <a:ln>
            <a:noFill/>
          </a:ln>
        </p:spPr>
      </p:sp>
      <p:sp>
        <p:nvSpPr>
          <p:cNvPr id="144" name="Google Shape;144;p20"/>
          <p:cNvSpPr/>
          <p:nvPr>
            <p:ph idx="3" type="pic"/>
          </p:nvPr>
        </p:nvSpPr>
        <p:spPr>
          <a:xfrm>
            <a:off x="2382733" y="189500"/>
            <a:ext cx="1054800" cy="1054800"/>
          </a:xfrm>
          <a:prstGeom prst="diamond">
            <a:avLst/>
          </a:prstGeom>
          <a:noFill/>
          <a:ln>
            <a:noFill/>
          </a:ln>
        </p:spPr>
      </p:sp>
      <p:sp>
        <p:nvSpPr>
          <p:cNvPr id="145" name="Google Shape;145;p20"/>
          <p:cNvSpPr/>
          <p:nvPr>
            <p:ph idx="4" type="pic"/>
          </p:nvPr>
        </p:nvSpPr>
        <p:spPr>
          <a:xfrm>
            <a:off x="4120768" y="284052"/>
            <a:ext cx="1054800" cy="865800"/>
          </a:xfrm>
          <a:prstGeom prst="trapezoid">
            <a:avLst>
              <a:gd fmla="val 12350" name="adj"/>
            </a:avLst>
          </a:prstGeom>
          <a:noFill/>
          <a:ln>
            <a:noFill/>
          </a:ln>
        </p:spPr>
      </p:sp>
      <p:sp>
        <p:nvSpPr>
          <p:cNvPr id="146" name="Google Shape;146;p20"/>
          <p:cNvSpPr/>
          <p:nvPr>
            <p:ph idx="5" type="pic"/>
          </p:nvPr>
        </p:nvSpPr>
        <p:spPr>
          <a:xfrm>
            <a:off x="5757535" y="284052"/>
            <a:ext cx="1104900" cy="865800"/>
          </a:xfrm>
          <a:prstGeom prst="parallelogram">
            <a:avLst>
              <a:gd fmla="val 25000" name="adj"/>
            </a:avLst>
          </a:prstGeom>
          <a:noFill/>
          <a:ln>
            <a:noFill/>
          </a:ln>
        </p:spPr>
      </p:sp>
      <p:sp>
        <p:nvSpPr>
          <p:cNvPr id="147" name="Google Shape;147;p20"/>
          <p:cNvSpPr/>
          <p:nvPr>
            <p:ph idx="6" type="pic"/>
          </p:nvPr>
        </p:nvSpPr>
        <p:spPr>
          <a:xfrm>
            <a:off x="7564493" y="233549"/>
            <a:ext cx="966900" cy="966900"/>
          </a:xfrm>
          <a:prstGeom prst="pentagon">
            <a:avLst>
              <a:gd fmla="val 105146" name="hf"/>
              <a:gd fmla="val 110557" name="vf"/>
            </a:avLst>
          </a:prstGeom>
          <a:noFill/>
          <a:ln>
            <a:noFill/>
          </a:ln>
        </p:spPr>
      </p:sp>
      <p:sp>
        <p:nvSpPr>
          <p:cNvPr id="148" name="Google Shape;148;p20"/>
          <p:cNvSpPr/>
          <p:nvPr>
            <p:ph idx="7" type="pic"/>
          </p:nvPr>
        </p:nvSpPr>
        <p:spPr>
          <a:xfrm>
            <a:off x="739297" y="1634774"/>
            <a:ext cx="865800" cy="865800"/>
          </a:xfrm>
          <a:prstGeom prst="octagon">
            <a:avLst>
              <a:gd fmla="val 29289" name="adj"/>
            </a:avLst>
          </a:prstGeom>
          <a:noFill/>
          <a:ln>
            <a:noFill/>
          </a:ln>
        </p:spPr>
      </p:sp>
      <p:sp>
        <p:nvSpPr>
          <p:cNvPr id="149" name="Google Shape;149;p20"/>
          <p:cNvSpPr/>
          <p:nvPr>
            <p:ph idx="8" type="pic"/>
          </p:nvPr>
        </p:nvSpPr>
        <p:spPr>
          <a:xfrm>
            <a:off x="4215258" y="1634774"/>
            <a:ext cx="865800" cy="865800"/>
          </a:xfrm>
          <a:prstGeom prst="teardrop">
            <a:avLst>
              <a:gd fmla="val 100000" name="adj"/>
            </a:avLst>
          </a:prstGeom>
          <a:noFill/>
          <a:ln>
            <a:noFill/>
          </a:ln>
        </p:spPr>
      </p:sp>
      <p:sp>
        <p:nvSpPr>
          <p:cNvPr id="150" name="Google Shape;150;p20"/>
          <p:cNvSpPr/>
          <p:nvPr>
            <p:ph idx="9" type="pic"/>
          </p:nvPr>
        </p:nvSpPr>
        <p:spPr>
          <a:xfrm>
            <a:off x="2357763" y="1634774"/>
            <a:ext cx="1104900" cy="865800"/>
          </a:xfrm>
          <a:prstGeom prst="parallelogram">
            <a:avLst>
              <a:gd fmla="val 25000" name="adj"/>
            </a:avLst>
          </a:prstGeom>
          <a:noFill/>
          <a:ln>
            <a:noFill/>
          </a:ln>
        </p:spPr>
      </p:sp>
      <p:sp>
        <p:nvSpPr>
          <p:cNvPr id="151" name="Google Shape;151;p20"/>
          <p:cNvSpPr/>
          <p:nvPr>
            <p:ph idx="13" type="pic"/>
          </p:nvPr>
        </p:nvSpPr>
        <p:spPr>
          <a:xfrm>
            <a:off x="5826553" y="1584271"/>
            <a:ext cx="966900" cy="966900"/>
          </a:xfrm>
          <a:prstGeom prst="pentagon">
            <a:avLst>
              <a:gd fmla="val 105146" name="hf"/>
              <a:gd fmla="val 110557" name="vf"/>
            </a:avLst>
          </a:prstGeom>
          <a:noFill/>
          <a:ln>
            <a:noFill/>
          </a:ln>
        </p:spPr>
      </p:sp>
      <p:sp>
        <p:nvSpPr>
          <p:cNvPr id="152" name="Google Shape;152;p20"/>
          <p:cNvSpPr/>
          <p:nvPr>
            <p:ph idx="14" type="pic"/>
          </p:nvPr>
        </p:nvSpPr>
        <p:spPr>
          <a:xfrm>
            <a:off x="7489068" y="1634774"/>
            <a:ext cx="1104900" cy="865800"/>
          </a:xfrm>
          <a:prstGeom prst="parallelogram">
            <a:avLst>
              <a:gd fmla="val 25000" name="adj"/>
            </a:avLst>
          </a:prstGeom>
          <a:noFill/>
          <a:ln>
            <a:noFill/>
          </a:ln>
        </p:spPr>
      </p:sp>
      <p:sp>
        <p:nvSpPr>
          <p:cNvPr id="153" name="Google Shape;153;p20"/>
          <p:cNvSpPr/>
          <p:nvPr>
            <p:ph idx="15" type="pic"/>
          </p:nvPr>
        </p:nvSpPr>
        <p:spPr>
          <a:xfrm>
            <a:off x="688795" y="2890967"/>
            <a:ext cx="966900" cy="966900"/>
          </a:xfrm>
          <a:prstGeom prst="pentagon">
            <a:avLst>
              <a:gd fmla="val 105146" name="hf"/>
              <a:gd fmla="val 110557" name="vf"/>
            </a:avLst>
          </a:prstGeom>
          <a:noFill/>
          <a:ln>
            <a:noFill/>
          </a:ln>
        </p:spPr>
      </p:sp>
      <p:sp>
        <p:nvSpPr>
          <p:cNvPr id="154" name="Google Shape;154;p20"/>
          <p:cNvSpPr/>
          <p:nvPr>
            <p:ph idx="16" type="pic"/>
          </p:nvPr>
        </p:nvSpPr>
        <p:spPr>
          <a:xfrm>
            <a:off x="2373476" y="2941470"/>
            <a:ext cx="1054800" cy="865800"/>
          </a:xfrm>
          <a:prstGeom prst="trapezoid">
            <a:avLst>
              <a:gd fmla="val 12350" name="adj"/>
            </a:avLst>
          </a:prstGeom>
          <a:noFill/>
          <a:ln>
            <a:noFill/>
          </a:ln>
        </p:spPr>
      </p:sp>
      <p:sp>
        <p:nvSpPr>
          <p:cNvPr id="155" name="Google Shape;155;p20"/>
          <p:cNvSpPr/>
          <p:nvPr>
            <p:ph idx="17" type="pic"/>
          </p:nvPr>
        </p:nvSpPr>
        <p:spPr>
          <a:xfrm>
            <a:off x="4095749" y="2941470"/>
            <a:ext cx="1104900" cy="865800"/>
          </a:xfrm>
          <a:prstGeom prst="parallelogram">
            <a:avLst>
              <a:gd fmla="val 25000" name="adj"/>
            </a:avLst>
          </a:prstGeom>
          <a:noFill/>
          <a:ln>
            <a:noFill/>
          </a:ln>
        </p:spPr>
      </p:sp>
      <p:sp>
        <p:nvSpPr>
          <p:cNvPr id="156" name="Google Shape;156;p20"/>
          <p:cNvSpPr/>
          <p:nvPr>
            <p:ph idx="18" type="pic"/>
          </p:nvPr>
        </p:nvSpPr>
        <p:spPr>
          <a:xfrm>
            <a:off x="5877056" y="2941470"/>
            <a:ext cx="865800" cy="865800"/>
          </a:xfrm>
          <a:prstGeom prst="teardrop">
            <a:avLst>
              <a:gd fmla="val 100000" name="adj"/>
            </a:avLst>
          </a:prstGeom>
          <a:noFill/>
          <a:ln>
            <a:noFill/>
          </a:ln>
        </p:spPr>
      </p:sp>
      <p:sp>
        <p:nvSpPr>
          <p:cNvPr id="157" name="Google Shape;157;p20"/>
          <p:cNvSpPr/>
          <p:nvPr>
            <p:ph idx="19" type="pic"/>
          </p:nvPr>
        </p:nvSpPr>
        <p:spPr>
          <a:xfrm>
            <a:off x="7514039" y="2846918"/>
            <a:ext cx="1054800" cy="1054800"/>
          </a:xfrm>
          <a:prstGeom prst="diamond">
            <a:avLst/>
          </a:prstGeom>
          <a:noFill/>
          <a:ln>
            <a:noFill/>
          </a:ln>
        </p:spPr>
      </p:sp>
      <p:sp>
        <p:nvSpPr>
          <p:cNvPr id="158" name="Google Shape;158;p20"/>
          <p:cNvSpPr txBox="1"/>
          <p:nvPr>
            <p:ph idx="1" type="subTitle"/>
          </p:nvPr>
        </p:nvSpPr>
        <p:spPr>
          <a:xfrm>
            <a:off x="619775"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59" name="Google Shape;159;p20"/>
          <p:cNvSpPr txBox="1"/>
          <p:nvPr>
            <p:ph idx="20" type="subTitle"/>
          </p:nvPr>
        </p:nvSpPr>
        <p:spPr>
          <a:xfrm>
            <a:off x="2357761"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0" name="Google Shape;160;p20"/>
          <p:cNvSpPr txBox="1"/>
          <p:nvPr>
            <p:ph idx="21" type="subTitle"/>
          </p:nvPr>
        </p:nvSpPr>
        <p:spPr>
          <a:xfrm>
            <a:off x="4095747"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1" name="Google Shape;161;p20"/>
          <p:cNvSpPr txBox="1"/>
          <p:nvPr>
            <p:ph idx="22" type="subTitle"/>
          </p:nvPr>
        </p:nvSpPr>
        <p:spPr>
          <a:xfrm>
            <a:off x="5757534"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2" name="Google Shape;162;p20"/>
          <p:cNvSpPr txBox="1"/>
          <p:nvPr>
            <p:ph idx="23" type="subTitle"/>
          </p:nvPr>
        </p:nvSpPr>
        <p:spPr>
          <a:xfrm>
            <a:off x="7495520" y="119072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3" name="Google Shape;163;p20"/>
          <p:cNvSpPr txBox="1"/>
          <p:nvPr>
            <p:ph idx="24" type="subTitle"/>
          </p:nvPr>
        </p:nvSpPr>
        <p:spPr>
          <a:xfrm>
            <a:off x="619775"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4" name="Google Shape;164;p20"/>
          <p:cNvSpPr txBox="1"/>
          <p:nvPr>
            <p:ph idx="25" type="subTitle"/>
          </p:nvPr>
        </p:nvSpPr>
        <p:spPr>
          <a:xfrm>
            <a:off x="2357761"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5" name="Google Shape;165;p20"/>
          <p:cNvSpPr txBox="1"/>
          <p:nvPr>
            <p:ph idx="26" type="subTitle"/>
          </p:nvPr>
        </p:nvSpPr>
        <p:spPr>
          <a:xfrm>
            <a:off x="4095747"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6" name="Google Shape;166;p20"/>
          <p:cNvSpPr txBox="1"/>
          <p:nvPr>
            <p:ph idx="27" type="subTitle"/>
          </p:nvPr>
        </p:nvSpPr>
        <p:spPr>
          <a:xfrm>
            <a:off x="5757534"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7" name="Google Shape;167;p20"/>
          <p:cNvSpPr txBox="1"/>
          <p:nvPr>
            <p:ph idx="28" type="subTitle"/>
          </p:nvPr>
        </p:nvSpPr>
        <p:spPr>
          <a:xfrm>
            <a:off x="7495520" y="25277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8" name="Google Shape;168;p20"/>
          <p:cNvSpPr txBox="1"/>
          <p:nvPr>
            <p:ph idx="29" type="subTitle"/>
          </p:nvPr>
        </p:nvSpPr>
        <p:spPr>
          <a:xfrm>
            <a:off x="619775"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69" name="Google Shape;169;p20"/>
          <p:cNvSpPr txBox="1"/>
          <p:nvPr>
            <p:ph idx="30" type="subTitle"/>
          </p:nvPr>
        </p:nvSpPr>
        <p:spPr>
          <a:xfrm>
            <a:off x="2357761"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70" name="Google Shape;170;p20"/>
          <p:cNvSpPr txBox="1"/>
          <p:nvPr>
            <p:ph idx="31" type="subTitle"/>
          </p:nvPr>
        </p:nvSpPr>
        <p:spPr>
          <a:xfrm>
            <a:off x="4095747"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71" name="Google Shape;171;p20"/>
          <p:cNvSpPr txBox="1"/>
          <p:nvPr>
            <p:ph idx="32" type="subTitle"/>
          </p:nvPr>
        </p:nvSpPr>
        <p:spPr>
          <a:xfrm>
            <a:off x="5757534"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72" name="Google Shape;172;p20"/>
          <p:cNvSpPr txBox="1"/>
          <p:nvPr>
            <p:ph idx="33" type="subTitle"/>
          </p:nvPr>
        </p:nvSpPr>
        <p:spPr>
          <a:xfrm>
            <a:off x="7495520" y="38305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173" name="Google Shape;173;p2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txBox="1"/>
          <p:nvPr>
            <p:ph idx="3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75" name="Google Shape;175;p20"/>
          <p:cNvSpPr txBox="1"/>
          <p:nvPr>
            <p:ph idx="3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76" name="Google Shape;176;p20"/>
          <p:cNvSpPr txBox="1"/>
          <p:nvPr>
            <p:ph idx="3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room activity">
  <p:cSld name="CUSTOM_3">
    <p:spTree>
      <p:nvGrpSpPr>
        <p:cNvPr id="177" name="Shape 177"/>
        <p:cNvGrpSpPr/>
        <p:nvPr/>
      </p:nvGrpSpPr>
      <p:grpSpPr>
        <a:xfrm>
          <a:off x="0" y="0"/>
          <a:ext cx="0" cy="0"/>
          <a:chOff x="0" y="0"/>
          <a:chExt cx="0" cy="0"/>
        </a:xfrm>
      </p:grpSpPr>
      <p:sp>
        <p:nvSpPr>
          <p:cNvPr id="178" name="Google Shape;178;p21"/>
          <p:cNvSpPr/>
          <p:nvPr/>
        </p:nvSpPr>
        <p:spPr>
          <a:xfrm>
            <a:off x="3276317" y="880625"/>
            <a:ext cx="2934000" cy="4263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9" name="Google Shape;179;p21"/>
          <p:cNvSpPr/>
          <p:nvPr/>
        </p:nvSpPr>
        <p:spPr>
          <a:xfrm>
            <a:off x="342500" y="880625"/>
            <a:ext cx="2934000" cy="42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0" name="Google Shape;180;p21"/>
          <p:cNvSpPr/>
          <p:nvPr/>
        </p:nvSpPr>
        <p:spPr>
          <a:xfrm>
            <a:off x="6210133" y="880625"/>
            <a:ext cx="2934000" cy="426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181" name="Google Shape;181;p21"/>
          <p:cNvSpPr txBox="1"/>
          <p:nvPr>
            <p:ph type="title"/>
          </p:nvPr>
        </p:nvSpPr>
        <p:spPr>
          <a:xfrm>
            <a:off x="519750" y="145550"/>
            <a:ext cx="8442000" cy="657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182" name="Google Shape;182;p21"/>
          <p:cNvSpPr txBox="1"/>
          <p:nvPr>
            <p:ph idx="1" type="subTitle"/>
          </p:nvPr>
        </p:nvSpPr>
        <p:spPr>
          <a:xfrm>
            <a:off x="569100" y="1581350"/>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3" name="Google Shape;183;p21"/>
          <p:cNvSpPr txBox="1"/>
          <p:nvPr>
            <p:ph idx="2" type="body"/>
          </p:nvPr>
        </p:nvSpPr>
        <p:spPr>
          <a:xfrm>
            <a:off x="575100" y="2156600"/>
            <a:ext cx="2426100" cy="1887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84" name="Google Shape;184;p21"/>
          <p:cNvSpPr txBox="1"/>
          <p:nvPr>
            <p:ph idx="3" type="title"/>
          </p:nvPr>
        </p:nvSpPr>
        <p:spPr>
          <a:xfrm>
            <a:off x="3454075" y="1603775"/>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85" name="Google Shape;185;p21"/>
          <p:cNvSpPr txBox="1"/>
          <p:nvPr>
            <p:ph idx="4" type="title"/>
          </p:nvPr>
        </p:nvSpPr>
        <p:spPr>
          <a:xfrm>
            <a:off x="3454075" y="8738550"/>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86" name="Google Shape;186;p21"/>
          <p:cNvSpPr txBox="1"/>
          <p:nvPr>
            <p:ph idx="5" type="title"/>
          </p:nvPr>
        </p:nvSpPr>
        <p:spPr>
          <a:xfrm>
            <a:off x="6393125" y="1603775"/>
            <a:ext cx="2568000" cy="12282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87" name="Google Shape;187;p21"/>
          <p:cNvSpPr txBox="1"/>
          <p:nvPr>
            <p:ph idx="6" type="subTitle"/>
          </p:nvPr>
        </p:nvSpPr>
        <p:spPr>
          <a:xfrm>
            <a:off x="3509619" y="2529532"/>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8" name="Google Shape;188;p21"/>
          <p:cNvSpPr txBox="1"/>
          <p:nvPr>
            <p:ph idx="7" type="subTitle"/>
          </p:nvPr>
        </p:nvSpPr>
        <p:spPr>
          <a:xfrm>
            <a:off x="6457169" y="2529532"/>
            <a:ext cx="2426100" cy="266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21"/>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txBox="1"/>
          <p:nvPr>
            <p:ph idx="8"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91" name="Google Shape;191;p21"/>
          <p:cNvSpPr txBox="1"/>
          <p:nvPr>
            <p:ph idx="9"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
        <p:nvSpPr>
          <p:cNvPr id="192" name="Google Shape;192;p21"/>
          <p:cNvSpPr txBox="1"/>
          <p:nvPr>
            <p:ph idx="1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p:cSld name="CUSTOM_5">
    <p:bg>
      <p:bgPr>
        <a:solidFill>
          <a:schemeClr val="accent1"/>
        </a:solidFill>
      </p:bgPr>
    </p:bg>
    <p:spTree>
      <p:nvGrpSpPr>
        <p:cNvPr id="193" name="Shape 193"/>
        <p:cNvGrpSpPr/>
        <p:nvPr/>
      </p:nvGrpSpPr>
      <p:grpSpPr>
        <a:xfrm>
          <a:off x="0" y="0"/>
          <a:ext cx="0" cy="0"/>
          <a:chOff x="0" y="0"/>
          <a:chExt cx="0" cy="0"/>
        </a:xfrm>
      </p:grpSpPr>
      <p:sp>
        <p:nvSpPr>
          <p:cNvPr id="194" name="Google Shape;194;p22"/>
          <p:cNvSpPr txBox="1"/>
          <p:nvPr>
            <p:ph type="title"/>
          </p:nvPr>
        </p:nvSpPr>
        <p:spPr>
          <a:xfrm>
            <a:off x="347550" y="2071050"/>
            <a:ext cx="8652300" cy="1001400"/>
          </a:xfrm>
          <a:prstGeom prst="rect">
            <a:avLst/>
          </a:prstGeom>
        </p:spPr>
        <p:txBody>
          <a:bodyPr anchorCtr="0" anchor="t" bIns="91425" lIns="91425" spcFirstLastPara="1" rIns="91425" wrap="square" tIns="91425">
            <a:noAutofit/>
          </a:bodyPr>
          <a:lstStyle>
            <a:lvl1pPr lvl="0" algn="ctr">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195" name="Google Shape;195;p22"/>
          <p:cNvSpPr txBox="1"/>
          <p:nvPr>
            <p:ph idx="1" type="subTitle"/>
          </p:nvPr>
        </p:nvSpPr>
        <p:spPr>
          <a:xfrm>
            <a:off x="2725800" y="3166225"/>
            <a:ext cx="3692400" cy="7572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6" name="Google Shape;196;p2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98" name="Google Shape;198;p2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199" name="Google Shape;199;p2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ee structure">
  <p:cSld name="CUSTOM_4">
    <p:spTree>
      <p:nvGrpSpPr>
        <p:cNvPr id="200" name="Shape 200"/>
        <p:cNvGrpSpPr/>
        <p:nvPr/>
      </p:nvGrpSpPr>
      <p:grpSpPr>
        <a:xfrm>
          <a:off x="0" y="0"/>
          <a:ext cx="0" cy="0"/>
          <a:chOff x="0" y="0"/>
          <a:chExt cx="0" cy="0"/>
        </a:xfrm>
      </p:grpSpPr>
      <p:sp>
        <p:nvSpPr>
          <p:cNvPr id="201" name="Google Shape;201;p2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03" name="Google Shape;203;p23"/>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04" name="Google Shape;204;p23"/>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1">
  <p:cSld name="CUSTOM_13">
    <p:spTree>
      <p:nvGrpSpPr>
        <p:cNvPr id="205" name="Shape 205"/>
        <p:cNvGrpSpPr/>
        <p:nvPr/>
      </p:nvGrpSpPr>
      <p:grpSpPr>
        <a:xfrm>
          <a:off x="0" y="0"/>
          <a:ext cx="0" cy="0"/>
          <a:chOff x="0" y="0"/>
          <a:chExt cx="0" cy="0"/>
        </a:xfrm>
      </p:grpSpPr>
      <p:sp>
        <p:nvSpPr>
          <p:cNvPr id="206" name="Google Shape;206;p24"/>
          <p:cNvSpPr/>
          <p:nvPr/>
        </p:nvSpPr>
        <p:spPr>
          <a:xfrm>
            <a:off x="343100" y="0"/>
            <a:ext cx="4296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07" name="Google Shape;207;p2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09" name="Google Shape;209;p24"/>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10" name="Google Shape;210;p24"/>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11" name="Google Shape;211;p24"/>
          <p:cNvSpPr/>
          <p:nvPr>
            <p:ph idx="4" type="pic"/>
          </p:nvPr>
        </p:nvSpPr>
        <p:spPr>
          <a:xfrm>
            <a:off x="4977650" y="386948"/>
            <a:ext cx="3824100" cy="2096100"/>
          </a:xfrm>
          <a:prstGeom prst="trapezoid">
            <a:avLst>
              <a:gd fmla="val 25000" name="adj"/>
            </a:avLst>
          </a:prstGeom>
          <a:noFill/>
          <a:ln>
            <a:noFill/>
          </a:ln>
        </p:spPr>
      </p:sp>
      <p:sp>
        <p:nvSpPr>
          <p:cNvPr id="212" name="Google Shape;212;p24"/>
          <p:cNvSpPr/>
          <p:nvPr>
            <p:ph idx="5" type="pic"/>
          </p:nvPr>
        </p:nvSpPr>
        <p:spPr>
          <a:xfrm>
            <a:off x="784550" y="326525"/>
            <a:ext cx="3413100" cy="2198100"/>
          </a:xfrm>
          <a:prstGeom prst="ellipse">
            <a:avLst/>
          </a:prstGeom>
          <a:noFill/>
          <a:ln>
            <a:noFill/>
          </a:ln>
        </p:spPr>
      </p:sp>
      <p:sp>
        <p:nvSpPr>
          <p:cNvPr id="213" name="Google Shape;213;p24"/>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4" name="Google Shape;214;p24"/>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5" name="Google Shape;215;p24"/>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16" name="Google Shape;216;p24"/>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2">
  <p:cSld name="CUSTOM_13_1">
    <p:spTree>
      <p:nvGrpSpPr>
        <p:cNvPr id="217" name="Shape 217"/>
        <p:cNvGrpSpPr/>
        <p:nvPr/>
      </p:nvGrpSpPr>
      <p:grpSpPr>
        <a:xfrm>
          <a:off x="0" y="0"/>
          <a:ext cx="0" cy="0"/>
          <a:chOff x="0" y="0"/>
          <a:chExt cx="0" cy="0"/>
        </a:xfrm>
      </p:grpSpPr>
      <p:sp>
        <p:nvSpPr>
          <p:cNvPr id="218" name="Google Shape;218;p25"/>
          <p:cNvSpPr/>
          <p:nvPr/>
        </p:nvSpPr>
        <p:spPr>
          <a:xfrm>
            <a:off x="343100" y="0"/>
            <a:ext cx="4296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19" name="Google Shape;219;p2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1" name="Google Shape;221;p25"/>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2" name="Google Shape;222;p25"/>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23" name="Google Shape;223;p25"/>
          <p:cNvSpPr/>
          <p:nvPr>
            <p:ph idx="4" type="pic"/>
          </p:nvPr>
        </p:nvSpPr>
        <p:spPr>
          <a:xfrm>
            <a:off x="4977650" y="386948"/>
            <a:ext cx="3824100" cy="2096100"/>
          </a:xfrm>
          <a:prstGeom prst="trapezoid">
            <a:avLst>
              <a:gd fmla="val 25000" name="adj"/>
            </a:avLst>
          </a:prstGeom>
          <a:noFill/>
          <a:ln>
            <a:noFill/>
          </a:ln>
        </p:spPr>
      </p:sp>
      <p:sp>
        <p:nvSpPr>
          <p:cNvPr id="224" name="Google Shape;224;p25"/>
          <p:cNvSpPr/>
          <p:nvPr>
            <p:ph idx="5" type="pic"/>
          </p:nvPr>
        </p:nvSpPr>
        <p:spPr>
          <a:xfrm>
            <a:off x="784550" y="326525"/>
            <a:ext cx="3413100" cy="2198100"/>
          </a:xfrm>
          <a:prstGeom prst="ellipse">
            <a:avLst/>
          </a:prstGeom>
          <a:noFill/>
          <a:ln>
            <a:noFill/>
          </a:ln>
        </p:spPr>
      </p:sp>
      <p:sp>
        <p:nvSpPr>
          <p:cNvPr id="225" name="Google Shape;225;p25"/>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26" name="Google Shape;226;p25"/>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27" name="Google Shape;227;p25"/>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28" name="Google Shape;228;p25"/>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amp; text 3">
  <p:cSld name="CUSTOM_13_1_1">
    <p:spTree>
      <p:nvGrpSpPr>
        <p:cNvPr id="229" name="Shape 229"/>
        <p:cNvGrpSpPr/>
        <p:nvPr/>
      </p:nvGrpSpPr>
      <p:grpSpPr>
        <a:xfrm>
          <a:off x="0" y="0"/>
          <a:ext cx="0" cy="0"/>
          <a:chOff x="0" y="0"/>
          <a:chExt cx="0" cy="0"/>
        </a:xfrm>
      </p:grpSpPr>
      <p:sp>
        <p:nvSpPr>
          <p:cNvPr id="230" name="Google Shape;230;p26"/>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6"/>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32" name="Google Shape;232;p26"/>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33" name="Google Shape;233;p26"/>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34" name="Google Shape;234;p26"/>
          <p:cNvSpPr/>
          <p:nvPr>
            <p:ph idx="4" type="pic"/>
          </p:nvPr>
        </p:nvSpPr>
        <p:spPr>
          <a:xfrm>
            <a:off x="4977650" y="386948"/>
            <a:ext cx="3824100" cy="2096100"/>
          </a:xfrm>
          <a:prstGeom prst="trapezoid">
            <a:avLst>
              <a:gd fmla="val 25000" name="adj"/>
            </a:avLst>
          </a:prstGeom>
          <a:noFill/>
          <a:ln>
            <a:noFill/>
          </a:ln>
        </p:spPr>
      </p:sp>
      <p:sp>
        <p:nvSpPr>
          <p:cNvPr id="235" name="Google Shape;235;p26"/>
          <p:cNvSpPr/>
          <p:nvPr>
            <p:ph idx="5" type="pic"/>
          </p:nvPr>
        </p:nvSpPr>
        <p:spPr>
          <a:xfrm>
            <a:off x="784550" y="326525"/>
            <a:ext cx="3413100" cy="2198100"/>
          </a:xfrm>
          <a:prstGeom prst="ellipse">
            <a:avLst/>
          </a:prstGeom>
          <a:noFill/>
          <a:ln>
            <a:noFill/>
          </a:ln>
        </p:spPr>
      </p:sp>
      <p:sp>
        <p:nvSpPr>
          <p:cNvPr id="236" name="Google Shape;236;p26"/>
          <p:cNvSpPr txBox="1"/>
          <p:nvPr>
            <p:ph idx="6" type="subTitle"/>
          </p:nvPr>
        </p:nvSpPr>
        <p:spPr>
          <a:xfrm>
            <a:off x="7845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37" name="Google Shape;237;p26"/>
          <p:cNvSpPr txBox="1"/>
          <p:nvPr>
            <p:ph idx="7" type="subTitle"/>
          </p:nvPr>
        </p:nvSpPr>
        <p:spPr>
          <a:xfrm>
            <a:off x="4977650" y="2700975"/>
            <a:ext cx="3135600" cy="54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38" name="Google Shape;238;p26"/>
          <p:cNvSpPr txBox="1"/>
          <p:nvPr>
            <p:ph idx="8" type="body"/>
          </p:nvPr>
        </p:nvSpPr>
        <p:spPr>
          <a:xfrm>
            <a:off x="784425"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39" name="Google Shape;239;p26"/>
          <p:cNvSpPr txBox="1"/>
          <p:nvPr>
            <p:ph idx="9" type="body"/>
          </p:nvPr>
        </p:nvSpPr>
        <p:spPr>
          <a:xfrm>
            <a:off x="4977650" y="3247575"/>
            <a:ext cx="3135600" cy="1710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get audience 1">
  <p:cSld name="CUSTOM_2_2_1">
    <p:spTree>
      <p:nvGrpSpPr>
        <p:cNvPr id="240" name="Shape 240"/>
        <p:cNvGrpSpPr/>
        <p:nvPr/>
      </p:nvGrpSpPr>
      <p:grpSpPr>
        <a:xfrm>
          <a:off x="0" y="0"/>
          <a:ext cx="0" cy="0"/>
          <a:chOff x="0" y="0"/>
          <a:chExt cx="0" cy="0"/>
        </a:xfrm>
      </p:grpSpPr>
      <p:sp>
        <p:nvSpPr>
          <p:cNvPr id="241" name="Google Shape;241;p27"/>
          <p:cNvSpPr/>
          <p:nvPr/>
        </p:nvSpPr>
        <p:spPr>
          <a:xfrm>
            <a:off x="3697825" y="277950"/>
            <a:ext cx="5103900" cy="31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27"/>
          <p:cNvSpPr/>
          <p:nvPr/>
        </p:nvSpPr>
        <p:spPr>
          <a:xfrm>
            <a:off x="644900" y="1702275"/>
            <a:ext cx="5103900" cy="314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3" name="Google Shape;243;p27"/>
          <p:cNvSpPr/>
          <p:nvPr/>
        </p:nvSpPr>
        <p:spPr>
          <a:xfrm>
            <a:off x="3699350" y="1702275"/>
            <a:ext cx="2049300" cy="172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Unbounded"/>
              <a:ea typeface="Unbounded"/>
              <a:cs typeface="Unbounded"/>
              <a:sym typeface="Unbounded"/>
            </a:endParaRPr>
          </a:p>
        </p:txBody>
      </p:sp>
      <p:sp>
        <p:nvSpPr>
          <p:cNvPr id="244" name="Google Shape;244;p27"/>
          <p:cNvSpPr txBox="1"/>
          <p:nvPr>
            <p:ph idx="1" type="subTitle"/>
          </p:nvPr>
        </p:nvSpPr>
        <p:spPr>
          <a:xfrm>
            <a:off x="3711750" y="1720500"/>
            <a:ext cx="2049300" cy="172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5" name="Google Shape;245;p27"/>
          <p:cNvSpPr txBox="1"/>
          <p:nvPr>
            <p:ph idx="2" type="body"/>
          </p:nvPr>
        </p:nvSpPr>
        <p:spPr>
          <a:xfrm>
            <a:off x="794750" y="2127975"/>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46" name="Google Shape;246;p27"/>
          <p:cNvSpPr txBox="1"/>
          <p:nvPr>
            <p:ph idx="3" type="body"/>
          </p:nvPr>
        </p:nvSpPr>
        <p:spPr>
          <a:xfrm>
            <a:off x="5893550" y="703650"/>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47" name="Google Shape;247;p27"/>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49" name="Google Shape;249;p27"/>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50" name="Google Shape;250;p27"/>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get audience 2">
  <p:cSld name="CUSTOM_2_2_1_1">
    <p:bg>
      <p:bgPr>
        <a:solidFill>
          <a:schemeClr val="dk1"/>
        </a:solidFill>
      </p:bgPr>
    </p:bg>
    <p:spTree>
      <p:nvGrpSpPr>
        <p:cNvPr id="251" name="Shape 251"/>
        <p:cNvGrpSpPr/>
        <p:nvPr/>
      </p:nvGrpSpPr>
      <p:grpSpPr>
        <a:xfrm>
          <a:off x="0" y="0"/>
          <a:ext cx="0" cy="0"/>
          <a:chOff x="0" y="0"/>
          <a:chExt cx="0" cy="0"/>
        </a:xfrm>
      </p:grpSpPr>
      <p:sp>
        <p:nvSpPr>
          <p:cNvPr id="252" name="Google Shape;252;p28"/>
          <p:cNvSpPr/>
          <p:nvPr/>
        </p:nvSpPr>
        <p:spPr>
          <a:xfrm>
            <a:off x="3697825" y="277950"/>
            <a:ext cx="5103900" cy="31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3" name="Google Shape;253;p28"/>
          <p:cNvSpPr/>
          <p:nvPr/>
        </p:nvSpPr>
        <p:spPr>
          <a:xfrm>
            <a:off x="644900" y="1702275"/>
            <a:ext cx="5103900" cy="314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4" name="Google Shape;254;p28"/>
          <p:cNvSpPr/>
          <p:nvPr/>
        </p:nvSpPr>
        <p:spPr>
          <a:xfrm>
            <a:off x="3699350" y="1702275"/>
            <a:ext cx="2049300" cy="172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latin typeface="Unbounded"/>
              <a:ea typeface="Unbounded"/>
              <a:cs typeface="Unbounded"/>
              <a:sym typeface="Unbounded"/>
            </a:endParaRPr>
          </a:p>
        </p:txBody>
      </p:sp>
      <p:sp>
        <p:nvSpPr>
          <p:cNvPr id="255" name="Google Shape;255;p28"/>
          <p:cNvSpPr txBox="1"/>
          <p:nvPr>
            <p:ph idx="1" type="subTitle"/>
          </p:nvPr>
        </p:nvSpPr>
        <p:spPr>
          <a:xfrm>
            <a:off x="3711750" y="1720500"/>
            <a:ext cx="2049300" cy="172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6" name="Google Shape;256;p28"/>
          <p:cNvSpPr txBox="1"/>
          <p:nvPr>
            <p:ph idx="2" type="body"/>
          </p:nvPr>
        </p:nvSpPr>
        <p:spPr>
          <a:xfrm>
            <a:off x="794750" y="2127975"/>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7" name="Google Shape;257;p28"/>
          <p:cNvSpPr txBox="1"/>
          <p:nvPr>
            <p:ph idx="3" type="body"/>
          </p:nvPr>
        </p:nvSpPr>
        <p:spPr>
          <a:xfrm>
            <a:off x="5893550" y="703650"/>
            <a:ext cx="2759700" cy="22968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8" name="Google Shape;258;p28"/>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60" name="Google Shape;260;p28"/>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61" name="Google Shape;261;p28"/>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groups 1">
  <p:cSld name="CUSTOM_6">
    <p:bg>
      <p:bgPr>
        <a:solidFill>
          <a:schemeClr val="accent1"/>
        </a:solidFill>
      </p:bgPr>
    </p:bg>
    <p:spTree>
      <p:nvGrpSpPr>
        <p:cNvPr id="262" name="Shape 262"/>
        <p:cNvGrpSpPr/>
        <p:nvPr/>
      </p:nvGrpSpPr>
      <p:grpSpPr>
        <a:xfrm>
          <a:off x="0" y="0"/>
          <a:ext cx="0" cy="0"/>
          <a:chOff x="0" y="0"/>
          <a:chExt cx="0" cy="0"/>
        </a:xfrm>
      </p:grpSpPr>
      <p:sp>
        <p:nvSpPr>
          <p:cNvPr id="263" name="Google Shape;263;p29"/>
          <p:cNvSpPr/>
          <p:nvPr/>
        </p:nvSpPr>
        <p:spPr>
          <a:xfrm>
            <a:off x="346850" y="0"/>
            <a:ext cx="29337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64" name="Google Shape;264;p29"/>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66" name="Google Shape;266;p29"/>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67" name="Google Shape;267;p29"/>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268" name="Google Shape;268;p29"/>
          <p:cNvSpPr txBox="1"/>
          <p:nvPr>
            <p:ph idx="4" type="subTitle"/>
          </p:nvPr>
        </p:nvSpPr>
        <p:spPr>
          <a:xfrm>
            <a:off x="5495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9" name="Google Shape;269;p29"/>
          <p:cNvSpPr/>
          <p:nvPr/>
        </p:nvSpPr>
        <p:spPr>
          <a:xfrm>
            <a:off x="3280550" y="0"/>
            <a:ext cx="29337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70" name="Google Shape;270;p29"/>
          <p:cNvSpPr txBox="1"/>
          <p:nvPr>
            <p:ph idx="5" type="subTitle"/>
          </p:nvPr>
        </p:nvSpPr>
        <p:spPr>
          <a:xfrm>
            <a:off x="34832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1" name="Google Shape;271;p29"/>
          <p:cNvSpPr/>
          <p:nvPr/>
        </p:nvSpPr>
        <p:spPr>
          <a:xfrm>
            <a:off x="6214250" y="0"/>
            <a:ext cx="29337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2"/>
              </a:highlight>
            </a:endParaRPr>
          </a:p>
        </p:txBody>
      </p:sp>
      <p:sp>
        <p:nvSpPr>
          <p:cNvPr id="272" name="Google Shape;272;p29"/>
          <p:cNvSpPr txBox="1"/>
          <p:nvPr>
            <p:ph idx="6" type="subTitle"/>
          </p:nvPr>
        </p:nvSpPr>
        <p:spPr>
          <a:xfrm>
            <a:off x="6416900" y="236750"/>
            <a:ext cx="1673100" cy="573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3" name="Google Shape;273;p29"/>
          <p:cNvSpPr/>
          <p:nvPr>
            <p:ph idx="7" type="pic"/>
          </p:nvPr>
        </p:nvSpPr>
        <p:spPr>
          <a:xfrm>
            <a:off x="626397" y="1905927"/>
            <a:ext cx="865800" cy="865800"/>
          </a:xfrm>
          <a:prstGeom prst="teardrop">
            <a:avLst>
              <a:gd fmla="val 100000" name="adj"/>
            </a:avLst>
          </a:prstGeom>
          <a:noFill/>
          <a:ln>
            <a:noFill/>
          </a:ln>
        </p:spPr>
      </p:sp>
      <p:sp>
        <p:nvSpPr>
          <p:cNvPr id="274" name="Google Shape;274;p29"/>
          <p:cNvSpPr/>
          <p:nvPr>
            <p:ph idx="8" type="pic"/>
          </p:nvPr>
        </p:nvSpPr>
        <p:spPr>
          <a:xfrm>
            <a:off x="2041233" y="986175"/>
            <a:ext cx="1054800" cy="1054800"/>
          </a:xfrm>
          <a:prstGeom prst="diamond">
            <a:avLst/>
          </a:prstGeom>
          <a:noFill/>
          <a:ln>
            <a:noFill/>
          </a:ln>
        </p:spPr>
      </p:sp>
      <p:sp>
        <p:nvSpPr>
          <p:cNvPr id="275" name="Google Shape;275;p29"/>
          <p:cNvSpPr/>
          <p:nvPr>
            <p:ph idx="9" type="pic"/>
          </p:nvPr>
        </p:nvSpPr>
        <p:spPr>
          <a:xfrm>
            <a:off x="626397" y="3256649"/>
            <a:ext cx="865800" cy="865800"/>
          </a:xfrm>
          <a:prstGeom prst="octagon">
            <a:avLst>
              <a:gd fmla="val 29289" name="adj"/>
            </a:avLst>
          </a:prstGeom>
          <a:noFill/>
          <a:ln>
            <a:noFill/>
          </a:ln>
        </p:spPr>
      </p:sp>
      <p:sp>
        <p:nvSpPr>
          <p:cNvPr id="276" name="Google Shape;276;p29"/>
          <p:cNvSpPr/>
          <p:nvPr>
            <p:ph idx="13" type="pic"/>
          </p:nvPr>
        </p:nvSpPr>
        <p:spPr>
          <a:xfrm>
            <a:off x="2016263" y="2431449"/>
            <a:ext cx="1104900" cy="865800"/>
          </a:xfrm>
          <a:prstGeom prst="parallelogram">
            <a:avLst>
              <a:gd fmla="val 25000" name="adj"/>
            </a:avLst>
          </a:prstGeom>
          <a:noFill/>
          <a:ln>
            <a:noFill/>
          </a:ln>
        </p:spPr>
      </p:sp>
      <p:sp>
        <p:nvSpPr>
          <p:cNvPr id="277" name="Google Shape;277;p29"/>
          <p:cNvSpPr/>
          <p:nvPr>
            <p:ph idx="14" type="pic"/>
          </p:nvPr>
        </p:nvSpPr>
        <p:spPr>
          <a:xfrm>
            <a:off x="2031976" y="3738145"/>
            <a:ext cx="1054800" cy="865800"/>
          </a:xfrm>
          <a:prstGeom prst="trapezoid">
            <a:avLst>
              <a:gd fmla="val 12350" name="adj"/>
            </a:avLst>
          </a:prstGeom>
          <a:noFill/>
          <a:ln>
            <a:noFill/>
          </a:ln>
        </p:spPr>
      </p:sp>
      <p:sp>
        <p:nvSpPr>
          <p:cNvPr id="278" name="Google Shape;278;p29"/>
          <p:cNvSpPr txBox="1"/>
          <p:nvPr>
            <p:ph idx="15" type="subTitle"/>
          </p:nvPr>
        </p:nvSpPr>
        <p:spPr>
          <a:xfrm>
            <a:off x="506875" y="28126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79" name="Google Shape;279;p29"/>
          <p:cNvSpPr txBox="1"/>
          <p:nvPr>
            <p:ph idx="16" type="subTitle"/>
          </p:nvPr>
        </p:nvSpPr>
        <p:spPr>
          <a:xfrm>
            <a:off x="2016261" y="19874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80" name="Google Shape;280;p29"/>
          <p:cNvSpPr txBox="1"/>
          <p:nvPr>
            <p:ph idx="17" type="subTitle"/>
          </p:nvPr>
        </p:nvSpPr>
        <p:spPr>
          <a:xfrm>
            <a:off x="506875" y="41496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81" name="Google Shape;281;p29"/>
          <p:cNvSpPr txBox="1"/>
          <p:nvPr>
            <p:ph idx="18" type="subTitle"/>
          </p:nvPr>
        </p:nvSpPr>
        <p:spPr>
          <a:xfrm>
            <a:off x="2016261" y="33244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82" name="Google Shape;282;p29"/>
          <p:cNvSpPr txBox="1"/>
          <p:nvPr>
            <p:ph idx="19" type="subTitle"/>
          </p:nvPr>
        </p:nvSpPr>
        <p:spPr>
          <a:xfrm>
            <a:off x="2016261" y="462726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83" name="Google Shape;283;p29"/>
          <p:cNvSpPr/>
          <p:nvPr>
            <p:ph idx="20" type="pic"/>
          </p:nvPr>
        </p:nvSpPr>
        <p:spPr>
          <a:xfrm>
            <a:off x="3559772" y="1911802"/>
            <a:ext cx="865800" cy="865800"/>
          </a:xfrm>
          <a:prstGeom prst="teardrop">
            <a:avLst>
              <a:gd fmla="val 100000" name="adj"/>
            </a:avLst>
          </a:prstGeom>
          <a:noFill/>
          <a:ln>
            <a:noFill/>
          </a:ln>
        </p:spPr>
      </p:sp>
      <p:sp>
        <p:nvSpPr>
          <p:cNvPr id="284" name="Google Shape;284;p29"/>
          <p:cNvSpPr/>
          <p:nvPr>
            <p:ph idx="21" type="pic"/>
          </p:nvPr>
        </p:nvSpPr>
        <p:spPr>
          <a:xfrm>
            <a:off x="4974608" y="992050"/>
            <a:ext cx="1054800" cy="1054800"/>
          </a:xfrm>
          <a:prstGeom prst="diamond">
            <a:avLst/>
          </a:prstGeom>
          <a:noFill/>
          <a:ln>
            <a:noFill/>
          </a:ln>
        </p:spPr>
      </p:sp>
      <p:sp>
        <p:nvSpPr>
          <p:cNvPr id="285" name="Google Shape;285;p29"/>
          <p:cNvSpPr/>
          <p:nvPr>
            <p:ph idx="22" type="pic"/>
          </p:nvPr>
        </p:nvSpPr>
        <p:spPr>
          <a:xfrm>
            <a:off x="3559772" y="3262524"/>
            <a:ext cx="865800" cy="865800"/>
          </a:xfrm>
          <a:prstGeom prst="octagon">
            <a:avLst>
              <a:gd fmla="val 29289" name="adj"/>
            </a:avLst>
          </a:prstGeom>
          <a:noFill/>
          <a:ln>
            <a:noFill/>
          </a:ln>
        </p:spPr>
      </p:sp>
      <p:sp>
        <p:nvSpPr>
          <p:cNvPr id="286" name="Google Shape;286;p29"/>
          <p:cNvSpPr/>
          <p:nvPr>
            <p:ph idx="23" type="pic"/>
          </p:nvPr>
        </p:nvSpPr>
        <p:spPr>
          <a:xfrm>
            <a:off x="4949638" y="2437324"/>
            <a:ext cx="1104900" cy="865800"/>
          </a:xfrm>
          <a:prstGeom prst="parallelogram">
            <a:avLst>
              <a:gd fmla="val 25000" name="adj"/>
            </a:avLst>
          </a:prstGeom>
          <a:noFill/>
          <a:ln>
            <a:noFill/>
          </a:ln>
        </p:spPr>
      </p:sp>
      <p:sp>
        <p:nvSpPr>
          <p:cNvPr id="287" name="Google Shape;287;p29"/>
          <p:cNvSpPr/>
          <p:nvPr>
            <p:ph idx="24" type="pic"/>
          </p:nvPr>
        </p:nvSpPr>
        <p:spPr>
          <a:xfrm>
            <a:off x="4965351" y="3744020"/>
            <a:ext cx="1054800" cy="865800"/>
          </a:xfrm>
          <a:prstGeom prst="trapezoid">
            <a:avLst>
              <a:gd fmla="val 12350" name="adj"/>
            </a:avLst>
          </a:prstGeom>
          <a:noFill/>
          <a:ln>
            <a:noFill/>
          </a:ln>
        </p:spPr>
      </p:sp>
      <p:sp>
        <p:nvSpPr>
          <p:cNvPr id="288" name="Google Shape;288;p29"/>
          <p:cNvSpPr txBox="1"/>
          <p:nvPr>
            <p:ph idx="25" type="subTitle"/>
          </p:nvPr>
        </p:nvSpPr>
        <p:spPr>
          <a:xfrm>
            <a:off x="3440250" y="281847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89" name="Google Shape;289;p29"/>
          <p:cNvSpPr txBox="1"/>
          <p:nvPr>
            <p:ph idx="26" type="subTitle"/>
          </p:nvPr>
        </p:nvSpPr>
        <p:spPr>
          <a:xfrm>
            <a:off x="4949636" y="1993279"/>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90" name="Google Shape;290;p29"/>
          <p:cNvSpPr txBox="1"/>
          <p:nvPr>
            <p:ph idx="27" type="subTitle"/>
          </p:nvPr>
        </p:nvSpPr>
        <p:spPr>
          <a:xfrm>
            <a:off x="3440250" y="41554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91" name="Google Shape;291;p29"/>
          <p:cNvSpPr txBox="1"/>
          <p:nvPr>
            <p:ph idx="28" type="subTitle"/>
          </p:nvPr>
        </p:nvSpPr>
        <p:spPr>
          <a:xfrm>
            <a:off x="4949636" y="333028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92" name="Google Shape;292;p29"/>
          <p:cNvSpPr txBox="1"/>
          <p:nvPr>
            <p:ph idx="29" type="subTitle"/>
          </p:nvPr>
        </p:nvSpPr>
        <p:spPr>
          <a:xfrm>
            <a:off x="4949636" y="4633138"/>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93" name="Google Shape;293;p29"/>
          <p:cNvSpPr/>
          <p:nvPr>
            <p:ph idx="30" type="pic"/>
          </p:nvPr>
        </p:nvSpPr>
        <p:spPr>
          <a:xfrm>
            <a:off x="6493147" y="1905927"/>
            <a:ext cx="865800" cy="865800"/>
          </a:xfrm>
          <a:prstGeom prst="teardrop">
            <a:avLst>
              <a:gd fmla="val 100000" name="adj"/>
            </a:avLst>
          </a:prstGeom>
          <a:noFill/>
          <a:ln>
            <a:noFill/>
          </a:ln>
        </p:spPr>
      </p:sp>
      <p:sp>
        <p:nvSpPr>
          <p:cNvPr id="294" name="Google Shape;294;p29"/>
          <p:cNvSpPr/>
          <p:nvPr>
            <p:ph idx="31" type="pic"/>
          </p:nvPr>
        </p:nvSpPr>
        <p:spPr>
          <a:xfrm>
            <a:off x="7907983" y="986175"/>
            <a:ext cx="1054800" cy="1054800"/>
          </a:xfrm>
          <a:prstGeom prst="diamond">
            <a:avLst/>
          </a:prstGeom>
          <a:noFill/>
          <a:ln>
            <a:noFill/>
          </a:ln>
        </p:spPr>
      </p:sp>
      <p:sp>
        <p:nvSpPr>
          <p:cNvPr id="295" name="Google Shape;295;p29"/>
          <p:cNvSpPr/>
          <p:nvPr>
            <p:ph idx="32" type="pic"/>
          </p:nvPr>
        </p:nvSpPr>
        <p:spPr>
          <a:xfrm>
            <a:off x="6493147" y="3256649"/>
            <a:ext cx="865800" cy="865800"/>
          </a:xfrm>
          <a:prstGeom prst="octagon">
            <a:avLst>
              <a:gd fmla="val 29289" name="adj"/>
            </a:avLst>
          </a:prstGeom>
          <a:noFill/>
          <a:ln>
            <a:noFill/>
          </a:ln>
        </p:spPr>
      </p:sp>
      <p:sp>
        <p:nvSpPr>
          <p:cNvPr id="296" name="Google Shape;296;p29"/>
          <p:cNvSpPr/>
          <p:nvPr>
            <p:ph idx="33" type="pic"/>
          </p:nvPr>
        </p:nvSpPr>
        <p:spPr>
          <a:xfrm>
            <a:off x="7883013" y="2431449"/>
            <a:ext cx="1104900" cy="865800"/>
          </a:xfrm>
          <a:prstGeom prst="parallelogram">
            <a:avLst>
              <a:gd fmla="val 25000" name="adj"/>
            </a:avLst>
          </a:prstGeom>
          <a:noFill/>
          <a:ln>
            <a:noFill/>
          </a:ln>
        </p:spPr>
      </p:sp>
      <p:sp>
        <p:nvSpPr>
          <p:cNvPr id="297" name="Google Shape;297;p29"/>
          <p:cNvSpPr/>
          <p:nvPr>
            <p:ph idx="34" type="pic"/>
          </p:nvPr>
        </p:nvSpPr>
        <p:spPr>
          <a:xfrm>
            <a:off x="7898726" y="3738145"/>
            <a:ext cx="1054800" cy="865800"/>
          </a:xfrm>
          <a:prstGeom prst="trapezoid">
            <a:avLst>
              <a:gd fmla="val 12350" name="adj"/>
            </a:avLst>
          </a:prstGeom>
          <a:noFill/>
          <a:ln>
            <a:noFill/>
          </a:ln>
        </p:spPr>
      </p:sp>
      <p:sp>
        <p:nvSpPr>
          <p:cNvPr id="298" name="Google Shape;298;p29"/>
          <p:cNvSpPr txBox="1"/>
          <p:nvPr>
            <p:ph idx="35" type="subTitle"/>
          </p:nvPr>
        </p:nvSpPr>
        <p:spPr>
          <a:xfrm>
            <a:off x="6373625" y="28126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299" name="Google Shape;299;p29"/>
          <p:cNvSpPr txBox="1"/>
          <p:nvPr>
            <p:ph idx="36" type="subTitle"/>
          </p:nvPr>
        </p:nvSpPr>
        <p:spPr>
          <a:xfrm>
            <a:off x="7883011" y="1987404"/>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300" name="Google Shape;300;p29"/>
          <p:cNvSpPr txBox="1"/>
          <p:nvPr>
            <p:ph idx="37" type="subTitle"/>
          </p:nvPr>
        </p:nvSpPr>
        <p:spPr>
          <a:xfrm>
            <a:off x="6373625" y="41496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301" name="Google Shape;301;p29"/>
          <p:cNvSpPr txBox="1"/>
          <p:nvPr>
            <p:ph idx="38" type="subTitle"/>
          </p:nvPr>
        </p:nvSpPr>
        <p:spPr>
          <a:xfrm>
            <a:off x="7883011" y="332441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
        <p:nvSpPr>
          <p:cNvPr id="302" name="Google Shape;302;p29"/>
          <p:cNvSpPr txBox="1"/>
          <p:nvPr>
            <p:ph idx="39" type="subTitle"/>
          </p:nvPr>
        </p:nvSpPr>
        <p:spPr>
          <a:xfrm>
            <a:off x="7883011" y="4627263"/>
            <a:ext cx="1104900" cy="358200"/>
          </a:xfrm>
          <a:prstGeom prst="rect">
            <a:avLst/>
          </a:prstGeom>
        </p:spPr>
        <p:txBody>
          <a:bodyPr anchorCtr="0" anchor="t"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groups 2">
  <p:cSld name="CUSTOM_2_1_1_1_1_1_1_1_1">
    <p:spTree>
      <p:nvGrpSpPr>
        <p:cNvPr id="303" name="Shape 303"/>
        <p:cNvGrpSpPr/>
        <p:nvPr/>
      </p:nvGrpSpPr>
      <p:grpSpPr>
        <a:xfrm>
          <a:off x="0" y="0"/>
          <a:ext cx="0" cy="0"/>
          <a:chOff x="0" y="0"/>
          <a:chExt cx="0" cy="0"/>
        </a:xfrm>
      </p:grpSpPr>
      <p:sp>
        <p:nvSpPr>
          <p:cNvPr id="304" name="Google Shape;304;p30"/>
          <p:cNvSpPr/>
          <p:nvPr/>
        </p:nvSpPr>
        <p:spPr>
          <a:xfrm>
            <a:off x="0" y="2571750"/>
            <a:ext cx="4572000" cy="258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05" name="Google Shape;305;p30"/>
          <p:cNvSpPr/>
          <p:nvPr/>
        </p:nvSpPr>
        <p:spPr>
          <a:xfrm>
            <a:off x="4572000" y="0"/>
            <a:ext cx="4572000" cy="2580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06" name="Google Shape;306;p30"/>
          <p:cNvSpPr txBox="1"/>
          <p:nvPr>
            <p:ph idx="1" type="subTitle"/>
          </p:nvPr>
        </p:nvSpPr>
        <p:spPr>
          <a:xfrm>
            <a:off x="5391900" y="103875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307" name="Google Shape;307;p30"/>
          <p:cNvSpPr txBox="1"/>
          <p:nvPr>
            <p:ph idx="2" type="subTitle"/>
          </p:nvPr>
        </p:nvSpPr>
        <p:spPr>
          <a:xfrm>
            <a:off x="1025000" y="3597525"/>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308" name="Google Shape;308;p30"/>
          <p:cNvSpPr txBox="1"/>
          <p:nvPr>
            <p:ph idx="3" type="subTitle"/>
          </p:nvPr>
        </p:nvSpPr>
        <p:spPr>
          <a:xfrm>
            <a:off x="1025000" y="103875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309" name="Google Shape;309;p30"/>
          <p:cNvSpPr txBox="1"/>
          <p:nvPr>
            <p:ph idx="4" type="subTitle"/>
          </p:nvPr>
        </p:nvSpPr>
        <p:spPr>
          <a:xfrm>
            <a:off x="5391900" y="3610500"/>
            <a:ext cx="2932200" cy="50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p:txBody>
      </p:sp>
      <p:sp>
        <p:nvSpPr>
          <p:cNvPr id="310" name="Google Shape;310;p30"/>
          <p:cNvSpPr/>
          <p:nvPr>
            <p:ph idx="5" type="pic"/>
          </p:nvPr>
        </p:nvSpPr>
        <p:spPr>
          <a:xfrm>
            <a:off x="7281668" y="4104482"/>
            <a:ext cx="845100" cy="845100"/>
          </a:xfrm>
          <a:prstGeom prst="teardrop">
            <a:avLst>
              <a:gd fmla="val 100000" name="adj"/>
            </a:avLst>
          </a:prstGeom>
          <a:noFill/>
          <a:ln>
            <a:noFill/>
          </a:ln>
        </p:spPr>
      </p:sp>
      <p:sp>
        <p:nvSpPr>
          <p:cNvPr id="311" name="Google Shape;311;p30"/>
          <p:cNvSpPr/>
          <p:nvPr>
            <p:ph idx="6" type="pic"/>
          </p:nvPr>
        </p:nvSpPr>
        <p:spPr>
          <a:xfrm>
            <a:off x="2766425" y="82475"/>
            <a:ext cx="1033800" cy="1033800"/>
          </a:xfrm>
          <a:prstGeom prst="diamond">
            <a:avLst/>
          </a:prstGeom>
          <a:noFill/>
          <a:ln>
            <a:noFill/>
          </a:ln>
        </p:spPr>
      </p:sp>
      <p:sp>
        <p:nvSpPr>
          <p:cNvPr id="312" name="Google Shape;312;p30"/>
          <p:cNvSpPr/>
          <p:nvPr>
            <p:ph idx="7" type="pic"/>
          </p:nvPr>
        </p:nvSpPr>
        <p:spPr>
          <a:xfrm>
            <a:off x="1694350" y="1590164"/>
            <a:ext cx="1033800" cy="848400"/>
          </a:xfrm>
          <a:prstGeom prst="trapezoid">
            <a:avLst>
              <a:gd fmla="val 12350" name="adj"/>
            </a:avLst>
          </a:prstGeom>
          <a:noFill/>
          <a:ln>
            <a:noFill/>
          </a:ln>
        </p:spPr>
      </p:sp>
      <p:sp>
        <p:nvSpPr>
          <p:cNvPr id="313" name="Google Shape;313;p30"/>
          <p:cNvSpPr/>
          <p:nvPr>
            <p:ph idx="8" type="pic"/>
          </p:nvPr>
        </p:nvSpPr>
        <p:spPr>
          <a:xfrm>
            <a:off x="471375" y="943066"/>
            <a:ext cx="1033800" cy="810000"/>
          </a:xfrm>
          <a:prstGeom prst="parallelogram">
            <a:avLst>
              <a:gd fmla="val 25000" name="adj"/>
            </a:avLst>
          </a:prstGeom>
          <a:noFill/>
          <a:ln>
            <a:noFill/>
          </a:ln>
        </p:spPr>
      </p:sp>
      <p:sp>
        <p:nvSpPr>
          <p:cNvPr id="314" name="Google Shape;314;p30"/>
          <p:cNvSpPr/>
          <p:nvPr>
            <p:ph idx="9" type="pic"/>
          </p:nvPr>
        </p:nvSpPr>
        <p:spPr>
          <a:xfrm>
            <a:off x="7232328" y="208314"/>
            <a:ext cx="943800" cy="943800"/>
          </a:xfrm>
          <a:prstGeom prst="pentagon">
            <a:avLst>
              <a:gd fmla="val 105146" name="hf"/>
              <a:gd fmla="val 110557" name="vf"/>
            </a:avLst>
          </a:prstGeom>
          <a:noFill/>
          <a:ln>
            <a:noFill/>
          </a:ln>
        </p:spPr>
      </p:sp>
      <p:sp>
        <p:nvSpPr>
          <p:cNvPr id="315" name="Google Shape;315;p30"/>
          <p:cNvSpPr/>
          <p:nvPr>
            <p:ph idx="13" type="pic"/>
          </p:nvPr>
        </p:nvSpPr>
        <p:spPr>
          <a:xfrm>
            <a:off x="4926593" y="1453373"/>
            <a:ext cx="845100" cy="845100"/>
          </a:xfrm>
          <a:prstGeom prst="octagon">
            <a:avLst>
              <a:gd fmla="val 29289" name="adj"/>
            </a:avLst>
          </a:prstGeom>
          <a:noFill/>
          <a:ln>
            <a:noFill/>
          </a:ln>
        </p:spPr>
      </p:sp>
      <p:sp>
        <p:nvSpPr>
          <p:cNvPr id="316" name="Google Shape;316;p30"/>
          <p:cNvSpPr/>
          <p:nvPr>
            <p:ph idx="14" type="pic"/>
          </p:nvPr>
        </p:nvSpPr>
        <p:spPr>
          <a:xfrm>
            <a:off x="3337313" y="1453363"/>
            <a:ext cx="925800" cy="925800"/>
          </a:xfrm>
          <a:prstGeom prst="teardrop">
            <a:avLst>
              <a:gd fmla="val 100000" name="adj"/>
            </a:avLst>
          </a:prstGeom>
          <a:noFill/>
          <a:ln>
            <a:noFill/>
          </a:ln>
        </p:spPr>
      </p:sp>
      <p:sp>
        <p:nvSpPr>
          <p:cNvPr id="317" name="Google Shape;317;p30"/>
          <p:cNvSpPr/>
          <p:nvPr>
            <p:ph idx="15" type="pic"/>
          </p:nvPr>
        </p:nvSpPr>
        <p:spPr>
          <a:xfrm>
            <a:off x="5117041" y="2817273"/>
            <a:ext cx="1078500" cy="845100"/>
          </a:xfrm>
          <a:prstGeom prst="parallelogram">
            <a:avLst>
              <a:gd fmla="val 25000" name="adj"/>
            </a:avLst>
          </a:prstGeom>
          <a:noFill/>
          <a:ln>
            <a:noFill/>
          </a:ln>
        </p:spPr>
      </p:sp>
      <p:sp>
        <p:nvSpPr>
          <p:cNvPr id="318" name="Google Shape;318;p30"/>
          <p:cNvSpPr/>
          <p:nvPr>
            <p:ph idx="16" type="pic"/>
          </p:nvPr>
        </p:nvSpPr>
        <p:spPr>
          <a:xfrm>
            <a:off x="942143" y="2666705"/>
            <a:ext cx="943800" cy="943800"/>
          </a:xfrm>
          <a:prstGeom prst="pentagon">
            <a:avLst>
              <a:gd fmla="val 105146" name="hf"/>
              <a:gd fmla="val 110557" name="vf"/>
            </a:avLst>
          </a:prstGeom>
          <a:noFill/>
          <a:ln>
            <a:noFill/>
          </a:ln>
        </p:spPr>
      </p:sp>
      <p:sp>
        <p:nvSpPr>
          <p:cNvPr id="319" name="Google Shape;319;p30"/>
          <p:cNvSpPr/>
          <p:nvPr>
            <p:ph idx="17" type="pic"/>
          </p:nvPr>
        </p:nvSpPr>
        <p:spPr>
          <a:xfrm>
            <a:off x="3001785" y="2765398"/>
            <a:ext cx="1078500" cy="845100"/>
          </a:xfrm>
          <a:prstGeom prst="parallelogram">
            <a:avLst>
              <a:gd fmla="val 25000" name="adj"/>
            </a:avLst>
          </a:prstGeom>
          <a:noFill/>
          <a:ln>
            <a:noFill/>
          </a:ln>
        </p:spPr>
      </p:sp>
      <p:sp>
        <p:nvSpPr>
          <p:cNvPr id="320" name="Google Shape;320;p30"/>
          <p:cNvSpPr/>
          <p:nvPr>
            <p:ph idx="18" type="pic"/>
          </p:nvPr>
        </p:nvSpPr>
        <p:spPr>
          <a:xfrm>
            <a:off x="2733725" y="3996724"/>
            <a:ext cx="943800" cy="943800"/>
          </a:xfrm>
          <a:prstGeom prst="pentagon">
            <a:avLst>
              <a:gd fmla="val 105146" name="hf"/>
              <a:gd fmla="val 110557" name="vf"/>
            </a:avLst>
          </a:prstGeom>
          <a:noFill/>
          <a:ln>
            <a:noFill/>
          </a:ln>
        </p:spPr>
      </p:sp>
      <p:sp>
        <p:nvSpPr>
          <p:cNvPr id="321" name="Google Shape;321;p30"/>
          <p:cNvSpPr/>
          <p:nvPr>
            <p:ph idx="19" type="pic"/>
          </p:nvPr>
        </p:nvSpPr>
        <p:spPr>
          <a:xfrm>
            <a:off x="671603" y="4104479"/>
            <a:ext cx="1029600" cy="845100"/>
          </a:xfrm>
          <a:prstGeom prst="trapezoid">
            <a:avLst>
              <a:gd fmla="val 12350" name="adj"/>
            </a:avLst>
          </a:prstGeom>
          <a:noFill/>
          <a:ln>
            <a:noFill/>
          </a:ln>
        </p:spPr>
      </p:sp>
      <p:sp>
        <p:nvSpPr>
          <p:cNvPr id="322" name="Google Shape;322;p30"/>
          <p:cNvSpPr/>
          <p:nvPr>
            <p:ph idx="20" type="pic"/>
          </p:nvPr>
        </p:nvSpPr>
        <p:spPr>
          <a:xfrm>
            <a:off x="5117047" y="176817"/>
            <a:ext cx="1078500" cy="845100"/>
          </a:xfrm>
          <a:prstGeom prst="parallelogram">
            <a:avLst>
              <a:gd fmla="val 25000" name="adj"/>
            </a:avLst>
          </a:prstGeom>
          <a:noFill/>
          <a:ln>
            <a:noFill/>
          </a:ln>
        </p:spPr>
      </p:sp>
      <p:sp>
        <p:nvSpPr>
          <p:cNvPr id="323" name="Google Shape;323;p30"/>
          <p:cNvSpPr/>
          <p:nvPr>
            <p:ph idx="21" type="pic"/>
          </p:nvPr>
        </p:nvSpPr>
        <p:spPr>
          <a:xfrm>
            <a:off x="7589511" y="1493717"/>
            <a:ext cx="845100" cy="845100"/>
          </a:xfrm>
          <a:prstGeom prst="teardrop">
            <a:avLst>
              <a:gd fmla="val 100000" name="adj"/>
            </a:avLst>
          </a:prstGeom>
          <a:noFill/>
          <a:ln>
            <a:noFill/>
          </a:ln>
        </p:spPr>
      </p:sp>
      <p:sp>
        <p:nvSpPr>
          <p:cNvPr id="324" name="Google Shape;324;p30"/>
          <p:cNvSpPr/>
          <p:nvPr>
            <p:ph idx="22" type="pic"/>
          </p:nvPr>
        </p:nvSpPr>
        <p:spPr>
          <a:xfrm>
            <a:off x="7405007" y="2680430"/>
            <a:ext cx="1029600" cy="1029600"/>
          </a:xfrm>
          <a:prstGeom prst="diamond">
            <a:avLst/>
          </a:prstGeom>
          <a:noFill/>
          <a:ln>
            <a:noFill/>
          </a:ln>
        </p:spPr>
      </p:sp>
      <p:sp>
        <p:nvSpPr>
          <p:cNvPr id="325" name="Google Shape;325;p30"/>
          <p:cNvSpPr/>
          <p:nvPr>
            <p:ph idx="23" type="pic"/>
          </p:nvPr>
        </p:nvSpPr>
        <p:spPr>
          <a:xfrm>
            <a:off x="5391900" y="3996724"/>
            <a:ext cx="943800" cy="943800"/>
          </a:xfrm>
          <a:prstGeom prst="pentagon">
            <a:avLst>
              <a:gd fmla="val 105146" name="hf"/>
              <a:gd fmla="val 110557" name="vf"/>
            </a:avLst>
          </a:prstGeom>
          <a:noFill/>
          <a:ln>
            <a:noFill/>
          </a:ln>
        </p:spPr>
      </p:sp>
      <p:sp>
        <p:nvSpPr>
          <p:cNvPr id="326" name="Google Shape;326;p30"/>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lgn="ctr">
              <a:spcBef>
                <a:spcPts val="0"/>
              </a:spcBef>
              <a:spcAft>
                <a:spcPts val="0"/>
              </a:spcAft>
              <a:buClr>
                <a:schemeClr val="dk1"/>
              </a:buClr>
              <a:buSzPts val="5600"/>
              <a:buNone/>
              <a:defRPr>
                <a:solidFill>
                  <a:schemeClr val="dk1"/>
                </a:solidFill>
              </a:defRPr>
            </a:lvl2pPr>
            <a:lvl3pPr lvl="2" algn="ctr">
              <a:spcBef>
                <a:spcPts val="0"/>
              </a:spcBef>
              <a:spcAft>
                <a:spcPts val="0"/>
              </a:spcAft>
              <a:buClr>
                <a:schemeClr val="dk1"/>
              </a:buClr>
              <a:buSzPts val="5600"/>
              <a:buNone/>
              <a:defRPr>
                <a:solidFill>
                  <a:schemeClr val="dk1"/>
                </a:solidFill>
              </a:defRPr>
            </a:lvl3pPr>
            <a:lvl4pPr lvl="3" algn="ctr">
              <a:spcBef>
                <a:spcPts val="0"/>
              </a:spcBef>
              <a:spcAft>
                <a:spcPts val="0"/>
              </a:spcAft>
              <a:buClr>
                <a:schemeClr val="dk1"/>
              </a:buClr>
              <a:buSzPts val="5600"/>
              <a:buNone/>
              <a:defRPr>
                <a:solidFill>
                  <a:schemeClr val="dk1"/>
                </a:solidFill>
              </a:defRPr>
            </a:lvl4pPr>
            <a:lvl5pPr lvl="4" algn="ctr">
              <a:spcBef>
                <a:spcPts val="0"/>
              </a:spcBef>
              <a:spcAft>
                <a:spcPts val="0"/>
              </a:spcAft>
              <a:buClr>
                <a:schemeClr val="dk1"/>
              </a:buClr>
              <a:buSzPts val="5600"/>
              <a:buNone/>
              <a:defRPr>
                <a:solidFill>
                  <a:schemeClr val="dk1"/>
                </a:solidFill>
              </a:defRPr>
            </a:lvl5pPr>
            <a:lvl6pPr lvl="5" algn="ctr">
              <a:spcBef>
                <a:spcPts val="0"/>
              </a:spcBef>
              <a:spcAft>
                <a:spcPts val="0"/>
              </a:spcAft>
              <a:buClr>
                <a:schemeClr val="dk1"/>
              </a:buClr>
              <a:buSzPts val="5600"/>
              <a:buNone/>
              <a:defRPr>
                <a:solidFill>
                  <a:schemeClr val="dk1"/>
                </a:solidFill>
              </a:defRPr>
            </a:lvl6pPr>
            <a:lvl7pPr lvl="6" algn="ctr">
              <a:spcBef>
                <a:spcPts val="0"/>
              </a:spcBef>
              <a:spcAft>
                <a:spcPts val="0"/>
              </a:spcAft>
              <a:buClr>
                <a:schemeClr val="dk1"/>
              </a:buClr>
              <a:buSzPts val="5600"/>
              <a:buNone/>
              <a:defRPr>
                <a:solidFill>
                  <a:schemeClr val="dk1"/>
                </a:solidFill>
              </a:defRPr>
            </a:lvl7pPr>
            <a:lvl8pPr lvl="7" algn="ctr">
              <a:spcBef>
                <a:spcPts val="0"/>
              </a:spcBef>
              <a:spcAft>
                <a:spcPts val="0"/>
              </a:spcAft>
              <a:buClr>
                <a:schemeClr val="dk1"/>
              </a:buClr>
              <a:buSzPts val="5600"/>
              <a:buNone/>
              <a:defRPr>
                <a:solidFill>
                  <a:schemeClr val="dk1"/>
                </a:solidFill>
              </a:defRPr>
            </a:lvl8pPr>
            <a:lvl9pPr lvl="8" algn="ctr">
              <a:spcBef>
                <a:spcPts val="0"/>
              </a:spcBef>
              <a:spcAft>
                <a:spcPts val="0"/>
              </a:spcAft>
              <a:buClr>
                <a:schemeClr val="dk1"/>
              </a:buClr>
              <a:buSzPts val="5600"/>
              <a:buNone/>
              <a:defRPr>
                <a:solidFill>
                  <a:schemeClr val="dk1"/>
                </a:solidFill>
              </a:defRPr>
            </a:lvl9pPr>
          </a:lstStyle>
          <a:p/>
        </p:txBody>
      </p:sp>
      <p:sp>
        <p:nvSpPr>
          <p:cNvPr id="327" name="Google Shape;327;p3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txBox="1"/>
          <p:nvPr>
            <p:ph idx="2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29" name="Google Shape;329;p30"/>
          <p:cNvSpPr txBox="1"/>
          <p:nvPr>
            <p:ph idx="2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30" name="Google Shape;330;p30"/>
          <p:cNvSpPr txBox="1"/>
          <p:nvPr>
            <p:ph idx="2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guide id="2" orient="horz" pos="162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centage">
  <p:cSld name="CUSTOM_2_1_1_1_1_1_2">
    <p:spTree>
      <p:nvGrpSpPr>
        <p:cNvPr id="331" name="Shape 331"/>
        <p:cNvGrpSpPr/>
        <p:nvPr/>
      </p:nvGrpSpPr>
      <p:grpSpPr>
        <a:xfrm>
          <a:off x="0" y="0"/>
          <a:ext cx="0" cy="0"/>
          <a:chOff x="0" y="0"/>
          <a:chExt cx="0" cy="0"/>
        </a:xfrm>
      </p:grpSpPr>
      <p:sp>
        <p:nvSpPr>
          <p:cNvPr id="332" name="Google Shape;332;p31"/>
          <p:cNvSpPr/>
          <p:nvPr/>
        </p:nvSpPr>
        <p:spPr>
          <a:xfrm>
            <a:off x="4572000" y="-100"/>
            <a:ext cx="4580700" cy="5143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333" name="Google Shape;333;p31"/>
          <p:cNvSpPr txBox="1"/>
          <p:nvPr>
            <p:ph type="title"/>
          </p:nvPr>
        </p:nvSpPr>
        <p:spPr>
          <a:xfrm>
            <a:off x="606176" y="209625"/>
            <a:ext cx="3202500" cy="1155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334" name="Google Shape;334;p31"/>
          <p:cNvSpPr txBox="1"/>
          <p:nvPr>
            <p:ph idx="1" type="body"/>
          </p:nvPr>
        </p:nvSpPr>
        <p:spPr>
          <a:xfrm>
            <a:off x="637550" y="1316375"/>
            <a:ext cx="3202500" cy="2028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35" name="Google Shape;335;p31"/>
          <p:cNvSpPr txBox="1"/>
          <p:nvPr>
            <p:ph idx="2" type="title"/>
          </p:nvPr>
        </p:nvSpPr>
        <p:spPr>
          <a:xfrm>
            <a:off x="4903076" y="2401725"/>
            <a:ext cx="3202500" cy="1155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5600"/>
              <a:buNone/>
              <a:defRPr/>
            </a:lvl1pPr>
            <a:lvl2pPr lvl="1">
              <a:spcBef>
                <a:spcPts val="0"/>
              </a:spcBef>
              <a:spcAft>
                <a:spcPts val="0"/>
              </a:spcAft>
              <a:buClr>
                <a:schemeClr val="dk1"/>
              </a:buClr>
              <a:buSzPts val="5600"/>
              <a:buNone/>
              <a:defRPr>
                <a:solidFill>
                  <a:schemeClr val="dk1"/>
                </a:solidFill>
              </a:defRPr>
            </a:lvl2pPr>
            <a:lvl3pPr lvl="2">
              <a:spcBef>
                <a:spcPts val="0"/>
              </a:spcBef>
              <a:spcAft>
                <a:spcPts val="0"/>
              </a:spcAft>
              <a:buClr>
                <a:schemeClr val="dk1"/>
              </a:buClr>
              <a:buSzPts val="5600"/>
              <a:buNone/>
              <a:defRPr>
                <a:solidFill>
                  <a:schemeClr val="dk1"/>
                </a:solidFill>
              </a:defRPr>
            </a:lvl3pPr>
            <a:lvl4pPr lvl="3">
              <a:spcBef>
                <a:spcPts val="0"/>
              </a:spcBef>
              <a:spcAft>
                <a:spcPts val="0"/>
              </a:spcAft>
              <a:buClr>
                <a:schemeClr val="dk1"/>
              </a:buClr>
              <a:buSzPts val="5600"/>
              <a:buNone/>
              <a:defRPr>
                <a:solidFill>
                  <a:schemeClr val="dk1"/>
                </a:solidFill>
              </a:defRPr>
            </a:lvl4pPr>
            <a:lvl5pPr lvl="4">
              <a:spcBef>
                <a:spcPts val="0"/>
              </a:spcBef>
              <a:spcAft>
                <a:spcPts val="0"/>
              </a:spcAft>
              <a:buClr>
                <a:schemeClr val="dk1"/>
              </a:buClr>
              <a:buSzPts val="5600"/>
              <a:buNone/>
              <a:defRPr>
                <a:solidFill>
                  <a:schemeClr val="dk1"/>
                </a:solidFill>
              </a:defRPr>
            </a:lvl5pPr>
            <a:lvl6pPr lvl="5">
              <a:spcBef>
                <a:spcPts val="0"/>
              </a:spcBef>
              <a:spcAft>
                <a:spcPts val="0"/>
              </a:spcAft>
              <a:buClr>
                <a:schemeClr val="dk1"/>
              </a:buClr>
              <a:buSzPts val="5600"/>
              <a:buNone/>
              <a:defRPr>
                <a:solidFill>
                  <a:schemeClr val="dk1"/>
                </a:solidFill>
              </a:defRPr>
            </a:lvl6pPr>
            <a:lvl7pPr lvl="6">
              <a:spcBef>
                <a:spcPts val="0"/>
              </a:spcBef>
              <a:spcAft>
                <a:spcPts val="0"/>
              </a:spcAft>
              <a:buClr>
                <a:schemeClr val="dk1"/>
              </a:buClr>
              <a:buSzPts val="5600"/>
              <a:buNone/>
              <a:defRPr>
                <a:solidFill>
                  <a:schemeClr val="dk1"/>
                </a:solidFill>
              </a:defRPr>
            </a:lvl7pPr>
            <a:lvl8pPr lvl="7">
              <a:spcBef>
                <a:spcPts val="0"/>
              </a:spcBef>
              <a:spcAft>
                <a:spcPts val="0"/>
              </a:spcAft>
              <a:buClr>
                <a:schemeClr val="dk1"/>
              </a:buClr>
              <a:buSzPts val="5600"/>
              <a:buNone/>
              <a:defRPr>
                <a:solidFill>
                  <a:schemeClr val="dk1"/>
                </a:solidFill>
              </a:defRPr>
            </a:lvl8pPr>
            <a:lvl9pPr lvl="8">
              <a:spcBef>
                <a:spcPts val="0"/>
              </a:spcBef>
              <a:spcAft>
                <a:spcPts val="0"/>
              </a:spcAft>
              <a:buClr>
                <a:schemeClr val="dk1"/>
              </a:buClr>
              <a:buSzPts val="5600"/>
              <a:buNone/>
              <a:defRPr>
                <a:solidFill>
                  <a:schemeClr val="dk1"/>
                </a:solidFill>
              </a:defRPr>
            </a:lvl9pPr>
          </a:lstStyle>
          <a:p/>
        </p:txBody>
      </p:sp>
      <p:sp>
        <p:nvSpPr>
          <p:cNvPr id="336" name="Google Shape;336;p31"/>
          <p:cNvSpPr txBox="1"/>
          <p:nvPr>
            <p:ph idx="3" type="body"/>
          </p:nvPr>
        </p:nvSpPr>
        <p:spPr>
          <a:xfrm>
            <a:off x="4934450" y="3508475"/>
            <a:ext cx="3202500" cy="1376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a:lvl1pPr>
            <a:lvl2pPr indent="-298450" lvl="1" marL="914400">
              <a:spcBef>
                <a:spcPts val="0"/>
              </a:spcBef>
              <a:spcAft>
                <a:spcPts val="0"/>
              </a:spcAft>
              <a:buClr>
                <a:schemeClr val="dk1"/>
              </a:buClr>
              <a:buSzPts val="1100"/>
              <a:buChar char="○"/>
              <a:defRPr/>
            </a:lvl2pPr>
            <a:lvl3pPr indent="-298450" lvl="2" marL="1371600">
              <a:spcBef>
                <a:spcPts val="0"/>
              </a:spcBef>
              <a:spcAft>
                <a:spcPts val="0"/>
              </a:spcAft>
              <a:buClr>
                <a:schemeClr val="dk1"/>
              </a:buClr>
              <a:buSzPts val="1100"/>
              <a:buChar char="■"/>
              <a:defRPr/>
            </a:lvl3pPr>
            <a:lvl4pPr indent="-298450" lvl="3" marL="1828800">
              <a:spcBef>
                <a:spcPts val="0"/>
              </a:spcBef>
              <a:spcAft>
                <a:spcPts val="0"/>
              </a:spcAft>
              <a:buClr>
                <a:schemeClr val="dk1"/>
              </a:buClr>
              <a:buSzPts val="1100"/>
              <a:buChar char="●"/>
              <a:defRPr/>
            </a:lvl4pPr>
            <a:lvl5pPr indent="-298450" lvl="4" marL="2286000">
              <a:spcBef>
                <a:spcPts val="0"/>
              </a:spcBef>
              <a:spcAft>
                <a:spcPts val="0"/>
              </a:spcAft>
              <a:buClr>
                <a:schemeClr val="dk1"/>
              </a:buClr>
              <a:buSzPts val="1100"/>
              <a:buChar char="○"/>
              <a:defRPr/>
            </a:lvl5pPr>
            <a:lvl6pPr indent="-298450" lvl="5" marL="2743200">
              <a:spcBef>
                <a:spcPts val="0"/>
              </a:spcBef>
              <a:spcAft>
                <a:spcPts val="0"/>
              </a:spcAft>
              <a:buClr>
                <a:schemeClr val="dk1"/>
              </a:buClr>
              <a:buSzPts val="1100"/>
              <a:buChar char="■"/>
              <a:defRPr/>
            </a:lvl6pPr>
            <a:lvl7pPr indent="-298450" lvl="6" marL="3200400">
              <a:spcBef>
                <a:spcPts val="0"/>
              </a:spcBef>
              <a:spcAft>
                <a:spcPts val="0"/>
              </a:spcAft>
              <a:buClr>
                <a:schemeClr val="dk1"/>
              </a:buClr>
              <a:buSzPts val="1100"/>
              <a:buChar char="●"/>
              <a:defRPr/>
            </a:lvl7pPr>
            <a:lvl8pPr indent="-298450" lvl="7" marL="3657600">
              <a:spcBef>
                <a:spcPts val="0"/>
              </a:spcBef>
              <a:spcAft>
                <a:spcPts val="0"/>
              </a:spcAft>
              <a:buClr>
                <a:schemeClr val="dk1"/>
              </a:buClr>
              <a:buSzPts val="1100"/>
              <a:buChar char="○"/>
              <a:defRPr/>
            </a:lvl8pPr>
            <a:lvl9pPr indent="-298450" lvl="8" marL="4114800">
              <a:spcBef>
                <a:spcPts val="0"/>
              </a:spcBef>
              <a:spcAft>
                <a:spcPts val="0"/>
              </a:spcAft>
              <a:buClr>
                <a:schemeClr val="dk1"/>
              </a:buClr>
              <a:buSzPts val="1100"/>
              <a:buChar char="■"/>
              <a:defRPr/>
            </a:lvl9pPr>
          </a:lstStyle>
          <a:p/>
        </p:txBody>
      </p:sp>
      <p:sp>
        <p:nvSpPr>
          <p:cNvPr id="337" name="Google Shape;337;p31"/>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txBox="1"/>
          <p:nvPr>
            <p:ph idx="4"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39" name="Google Shape;339;p31"/>
          <p:cNvSpPr txBox="1"/>
          <p:nvPr>
            <p:ph idx="5"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40" name="Google Shape;340;p31"/>
          <p:cNvSpPr txBox="1"/>
          <p:nvPr>
            <p:ph idx="6"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_1_1_1_1_1_2_1">
    <p:spTree>
      <p:nvGrpSpPr>
        <p:cNvPr id="341" name="Shape 341"/>
        <p:cNvGrpSpPr/>
        <p:nvPr/>
      </p:nvGrpSpPr>
      <p:grpSpPr>
        <a:xfrm>
          <a:off x="0" y="0"/>
          <a:ext cx="0" cy="0"/>
          <a:chOff x="0" y="0"/>
          <a:chExt cx="0" cy="0"/>
        </a:xfrm>
      </p:grpSpPr>
      <p:sp>
        <p:nvSpPr>
          <p:cNvPr id="342" name="Google Shape;342;p32"/>
          <p:cNvSpPr txBox="1"/>
          <p:nvPr/>
        </p:nvSpPr>
        <p:spPr>
          <a:xfrm>
            <a:off x="91634" y="-352519"/>
            <a:ext cx="3167400" cy="57258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40000">
                <a:solidFill>
                  <a:schemeClr val="accent1"/>
                </a:solidFill>
                <a:latin typeface="Unbounded"/>
                <a:ea typeface="Unbounded"/>
                <a:cs typeface="Unbounded"/>
                <a:sym typeface="Unbounded"/>
              </a:rPr>
              <a:t>“</a:t>
            </a:r>
            <a:endParaRPr sz="40000">
              <a:solidFill>
                <a:schemeClr val="accent1"/>
              </a:solidFill>
              <a:latin typeface="Unbounded"/>
              <a:ea typeface="Unbounded"/>
              <a:cs typeface="Unbounded"/>
              <a:sym typeface="Unbounded"/>
            </a:endParaRPr>
          </a:p>
        </p:txBody>
      </p:sp>
      <p:sp>
        <p:nvSpPr>
          <p:cNvPr id="343" name="Google Shape;343;p32"/>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5600"/>
              <a:buNone/>
              <a:defRPr sz="56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4" name="Google Shape;344;p3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46" name="Google Shape;346;p3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47" name="Google Shape;347;p3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CUSTOM_2_1_1_1_1_1_2_1_1">
    <p:spTree>
      <p:nvGrpSpPr>
        <p:cNvPr id="348" name="Shape 348"/>
        <p:cNvGrpSpPr/>
        <p:nvPr/>
      </p:nvGrpSpPr>
      <p:grpSpPr>
        <a:xfrm>
          <a:off x="0" y="0"/>
          <a:ext cx="0" cy="0"/>
          <a:chOff x="0" y="0"/>
          <a:chExt cx="0" cy="0"/>
        </a:xfrm>
      </p:grpSpPr>
      <p:sp>
        <p:nvSpPr>
          <p:cNvPr id="349" name="Google Shape;349;p33"/>
          <p:cNvSpPr/>
          <p:nvPr/>
        </p:nvSpPr>
        <p:spPr>
          <a:xfrm>
            <a:off x="565225" y="157000"/>
            <a:ext cx="8394600" cy="4218300"/>
          </a:xfrm>
          <a:prstGeom prst="wedgeRectCallout">
            <a:avLst>
              <a:gd fmla="val -33264" name="adj1"/>
              <a:gd fmla="val 63432"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0" name="Google Shape;350;p33"/>
          <p:cNvSpPr txBox="1"/>
          <p:nvPr/>
        </p:nvSpPr>
        <p:spPr>
          <a:xfrm>
            <a:off x="717625" y="78725"/>
            <a:ext cx="1926000" cy="4340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51" name="Google Shape;351;p33"/>
          <p:cNvSpPr txBox="1"/>
          <p:nvPr>
            <p:ph idx="1" type="subTitle"/>
          </p:nvPr>
        </p:nvSpPr>
        <p:spPr>
          <a:xfrm>
            <a:off x="2643625" y="454150"/>
            <a:ext cx="6090000" cy="36420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352" name="Google Shape;352;p33"/>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54" name="Google Shape;354;p33"/>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55" name="Google Shape;355;p33"/>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3">
  <p:cSld name="CUSTOM_2_1_1_1_1_1_2_1_1_1">
    <p:bg>
      <p:bgPr>
        <a:solidFill>
          <a:schemeClr val="dk1"/>
        </a:solidFill>
      </p:bgPr>
    </p:bg>
    <p:spTree>
      <p:nvGrpSpPr>
        <p:cNvPr id="356" name="Shape 356"/>
        <p:cNvGrpSpPr/>
        <p:nvPr/>
      </p:nvGrpSpPr>
      <p:grpSpPr>
        <a:xfrm>
          <a:off x="0" y="0"/>
          <a:ext cx="0" cy="0"/>
          <a:chOff x="0" y="0"/>
          <a:chExt cx="0" cy="0"/>
        </a:xfrm>
      </p:grpSpPr>
      <p:sp>
        <p:nvSpPr>
          <p:cNvPr id="357" name="Google Shape;357;p34"/>
          <p:cNvSpPr/>
          <p:nvPr/>
        </p:nvSpPr>
        <p:spPr>
          <a:xfrm>
            <a:off x="565225" y="157000"/>
            <a:ext cx="8394600" cy="4218300"/>
          </a:xfrm>
          <a:prstGeom prst="wedgeRectCallout">
            <a:avLst>
              <a:gd fmla="val -33264" name="adj1"/>
              <a:gd fmla="val 63432"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8" name="Google Shape;358;p34"/>
          <p:cNvSpPr txBox="1"/>
          <p:nvPr/>
        </p:nvSpPr>
        <p:spPr>
          <a:xfrm>
            <a:off x="717625" y="78725"/>
            <a:ext cx="1926000" cy="4340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59" name="Google Shape;359;p34"/>
          <p:cNvSpPr txBox="1"/>
          <p:nvPr>
            <p:ph idx="1" type="subTitle"/>
          </p:nvPr>
        </p:nvSpPr>
        <p:spPr>
          <a:xfrm>
            <a:off x="2643625" y="454150"/>
            <a:ext cx="6090000" cy="36420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360" name="Google Shape;360;p34"/>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62" name="Google Shape;362;p34"/>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63" name="Google Shape;363;p34"/>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ections">
  <p:cSld name="CUSTOM_2_1_1_1_1_1_2_1_2_1">
    <p:spTree>
      <p:nvGrpSpPr>
        <p:cNvPr id="364" name="Shape 364"/>
        <p:cNvGrpSpPr/>
        <p:nvPr/>
      </p:nvGrpSpPr>
      <p:grpSpPr>
        <a:xfrm>
          <a:off x="0" y="0"/>
          <a:ext cx="0" cy="0"/>
          <a:chOff x="0" y="0"/>
          <a:chExt cx="0" cy="0"/>
        </a:xfrm>
      </p:grpSpPr>
      <p:sp>
        <p:nvSpPr>
          <p:cNvPr id="365" name="Google Shape;365;p35"/>
          <p:cNvSpPr txBox="1"/>
          <p:nvPr>
            <p:ph idx="1" type="body"/>
          </p:nvPr>
        </p:nvSpPr>
        <p:spPr>
          <a:xfrm>
            <a:off x="104382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66" name="Google Shape;366;p35"/>
          <p:cNvSpPr txBox="1"/>
          <p:nvPr>
            <p:ph type="title"/>
          </p:nvPr>
        </p:nvSpPr>
        <p:spPr>
          <a:xfrm>
            <a:off x="328350" y="160550"/>
            <a:ext cx="8487300" cy="1481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367" name="Google Shape;367;p35"/>
          <p:cNvSpPr/>
          <p:nvPr/>
        </p:nvSpPr>
        <p:spPr>
          <a:xfrm>
            <a:off x="1842125" y="2085075"/>
            <a:ext cx="565200" cy="423900"/>
          </a:xfrm>
          <a:prstGeom prst="parallelogram">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8" name="Google Shape;368;p35"/>
          <p:cNvSpPr/>
          <p:nvPr/>
        </p:nvSpPr>
        <p:spPr>
          <a:xfrm>
            <a:off x="4490425" y="2029575"/>
            <a:ext cx="534900" cy="5349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69" name="Google Shape;369;p35"/>
          <p:cNvSpPr/>
          <p:nvPr/>
        </p:nvSpPr>
        <p:spPr>
          <a:xfrm rot="2700000">
            <a:off x="7215267" y="2132761"/>
            <a:ext cx="379716" cy="45947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70" name="Google Shape;370;p35"/>
          <p:cNvSpPr txBox="1"/>
          <p:nvPr>
            <p:ph idx="2" type="subTitle"/>
          </p:nvPr>
        </p:nvSpPr>
        <p:spPr>
          <a:xfrm>
            <a:off x="104382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71" name="Google Shape;371;p35"/>
          <p:cNvSpPr txBox="1"/>
          <p:nvPr>
            <p:ph idx="3" type="body"/>
          </p:nvPr>
        </p:nvSpPr>
        <p:spPr>
          <a:xfrm>
            <a:off x="367697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72" name="Google Shape;372;p35"/>
          <p:cNvSpPr txBox="1"/>
          <p:nvPr>
            <p:ph idx="4" type="subTitle"/>
          </p:nvPr>
        </p:nvSpPr>
        <p:spPr>
          <a:xfrm>
            <a:off x="367697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73" name="Google Shape;373;p35"/>
          <p:cNvSpPr txBox="1"/>
          <p:nvPr>
            <p:ph idx="5" type="body"/>
          </p:nvPr>
        </p:nvSpPr>
        <p:spPr>
          <a:xfrm>
            <a:off x="6324225" y="3013059"/>
            <a:ext cx="2161800" cy="8472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74" name="Google Shape;374;p35"/>
          <p:cNvSpPr txBox="1"/>
          <p:nvPr>
            <p:ph idx="6" type="subTitle"/>
          </p:nvPr>
        </p:nvSpPr>
        <p:spPr>
          <a:xfrm>
            <a:off x="6324225" y="2547008"/>
            <a:ext cx="2161800" cy="50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75" name="Google Shape;375;p3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5"/>
          <p:cNvSpPr txBox="1"/>
          <p:nvPr>
            <p:ph idx="7"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7" name="Google Shape;377;p35"/>
          <p:cNvSpPr txBox="1"/>
          <p:nvPr>
            <p:ph idx="8"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378" name="Google Shape;378;p35"/>
          <p:cNvSpPr txBox="1"/>
          <p:nvPr>
            <p:ph idx="9"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gram">
  <p:cSld name="CUSTOM_2_1_1_1_1_1_2_1_2_1_1">
    <p:spTree>
      <p:nvGrpSpPr>
        <p:cNvPr id="379" name="Shape 379"/>
        <p:cNvGrpSpPr/>
        <p:nvPr/>
      </p:nvGrpSpPr>
      <p:grpSpPr>
        <a:xfrm>
          <a:off x="0" y="0"/>
          <a:ext cx="0" cy="0"/>
          <a:chOff x="0" y="0"/>
          <a:chExt cx="0" cy="0"/>
        </a:xfrm>
      </p:grpSpPr>
      <p:sp>
        <p:nvSpPr>
          <p:cNvPr id="380" name="Google Shape;380;p36"/>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cxnSp>
        <p:nvCxnSpPr>
          <p:cNvPr id="381" name="Google Shape;381;p36"/>
          <p:cNvCxnSpPr/>
          <p:nvPr/>
        </p:nvCxnSpPr>
        <p:spPr>
          <a:xfrm>
            <a:off x="4773100" y="761825"/>
            <a:ext cx="0" cy="3698100"/>
          </a:xfrm>
          <a:prstGeom prst="straightConnector1">
            <a:avLst/>
          </a:prstGeom>
          <a:noFill/>
          <a:ln cap="flat" cmpd="sng" w="9525">
            <a:solidFill>
              <a:schemeClr val="lt1"/>
            </a:solidFill>
            <a:prstDash val="solid"/>
            <a:round/>
            <a:headEnd len="med" w="med" type="triangle"/>
            <a:tailEnd len="med" w="med" type="triangle"/>
          </a:ln>
        </p:spPr>
      </p:cxnSp>
      <p:cxnSp>
        <p:nvCxnSpPr>
          <p:cNvPr id="382" name="Google Shape;382;p36"/>
          <p:cNvCxnSpPr/>
          <p:nvPr/>
        </p:nvCxnSpPr>
        <p:spPr>
          <a:xfrm>
            <a:off x="1009900" y="2470625"/>
            <a:ext cx="7526400" cy="0"/>
          </a:xfrm>
          <a:prstGeom prst="straightConnector1">
            <a:avLst/>
          </a:prstGeom>
          <a:noFill/>
          <a:ln cap="flat" cmpd="sng" w="9525">
            <a:solidFill>
              <a:schemeClr val="lt1"/>
            </a:solidFill>
            <a:prstDash val="solid"/>
            <a:round/>
            <a:headEnd len="med" w="med" type="triangle"/>
            <a:tailEnd len="med" w="med" type="triangle"/>
          </a:ln>
        </p:spPr>
      </p:cxnSp>
      <p:sp>
        <p:nvSpPr>
          <p:cNvPr id="383" name="Google Shape;383;p36"/>
          <p:cNvSpPr/>
          <p:nvPr>
            <p:ph idx="2" type="pic"/>
          </p:nvPr>
        </p:nvSpPr>
        <p:spPr>
          <a:xfrm>
            <a:off x="1976010" y="868478"/>
            <a:ext cx="515100" cy="515100"/>
          </a:xfrm>
          <a:prstGeom prst="teardrop">
            <a:avLst>
              <a:gd fmla="val 100000" name="adj"/>
            </a:avLst>
          </a:prstGeom>
          <a:noFill/>
          <a:ln>
            <a:noFill/>
          </a:ln>
        </p:spPr>
      </p:sp>
      <p:sp>
        <p:nvSpPr>
          <p:cNvPr id="384" name="Google Shape;384;p36"/>
          <p:cNvSpPr/>
          <p:nvPr>
            <p:ph idx="3" type="pic"/>
          </p:nvPr>
        </p:nvSpPr>
        <p:spPr>
          <a:xfrm>
            <a:off x="7293297" y="3715450"/>
            <a:ext cx="627900" cy="627900"/>
          </a:xfrm>
          <a:prstGeom prst="diamond">
            <a:avLst/>
          </a:prstGeom>
          <a:noFill/>
          <a:ln>
            <a:noFill/>
          </a:ln>
        </p:spPr>
      </p:sp>
      <p:sp>
        <p:nvSpPr>
          <p:cNvPr id="385" name="Google Shape;385;p36"/>
          <p:cNvSpPr/>
          <p:nvPr>
            <p:ph idx="4" type="pic"/>
          </p:nvPr>
        </p:nvSpPr>
        <p:spPr>
          <a:xfrm>
            <a:off x="3876878" y="1617353"/>
            <a:ext cx="627900" cy="515100"/>
          </a:xfrm>
          <a:prstGeom prst="trapezoid">
            <a:avLst>
              <a:gd fmla="val 12350" name="adj"/>
            </a:avLst>
          </a:prstGeom>
          <a:noFill/>
          <a:ln>
            <a:noFill/>
          </a:ln>
        </p:spPr>
      </p:sp>
      <p:sp>
        <p:nvSpPr>
          <p:cNvPr id="386" name="Google Shape;386;p36"/>
          <p:cNvSpPr/>
          <p:nvPr>
            <p:ph idx="5" type="pic"/>
          </p:nvPr>
        </p:nvSpPr>
        <p:spPr>
          <a:xfrm>
            <a:off x="5406064" y="868478"/>
            <a:ext cx="657600" cy="515100"/>
          </a:xfrm>
          <a:prstGeom prst="parallelogram">
            <a:avLst>
              <a:gd fmla="val 25000" name="adj"/>
            </a:avLst>
          </a:prstGeom>
          <a:noFill/>
          <a:ln>
            <a:noFill/>
          </a:ln>
        </p:spPr>
      </p:sp>
      <p:sp>
        <p:nvSpPr>
          <p:cNvPr id="387" name="Google Shape;387;p36"/>
          <p:cNvSpPr/>
          <p:nvPr>
            <p:ph idx="6" type="pic"/>
          </p:nvPr>
        </p:nvSpPr>
        <p:spPr>
          <a:xfrm>
            <a:off x="5061306" y="1656719"/>
            <a:ext cx="575700" cy="575700"/>
          </a:xfrm>
          <a:prstGeom prst="pentagon">
            <a:avLst>
              <a:gd fmla="val 105146" name="hf"/>
              <a:gd fmla="val 110557" name="vf"/>
            </a:avLst>
          </a:prstGeom>
          <a:noFill/>
          <a:ln>
            <a:noFill/>
          </a:ln>
        </p:spPr>
      </p:sp>
      <p:sp>
        <p:nvSpPr>
          <p:cNvPr id="388" name="Google Shape;388;p36"/>
          <p:cNvSpPr/>
          <p:nvPr>
            <p:ph idx="7" type="pic"/>
          </p:nvPr>
        </p:nvSpPr>
        <p:spPr>
          <a:xfrm>
            <a:off x="3140485" y="813462"/>
            <a:ext cx="515100" cy="515100"/>
          </a:xfrm>
          <a:prstGeom prst="octagon">
            <a:avLst>
              <a:gd fmla="val 29289" name="adj"/>
            </a:avLst>
          </a:prstGeom>
          <a:noFill/>
          <a:ln>
            <a:noFill/>
          </a:ln>
        </p:spPr>
      </p:sp>
      <p:sp>
        <p:nvSpPr>
          <p:cNvPr id="389" name="Google Shape;389;p36"/>
          <p:cNvSpPr/>
          <p:nvPr>
            <p:ph idx="8" type="pic"/>
          </p:nvPr>
        </p:nvSpPr>
        <p:spPr>
          <a:xfrm>
            <a:off x="3044407" y="3311287"/>
            <a:ext cx="515100" cy="515100"/>
          </a:xfrm>
          <a:prstGeom prst="teardrop">
            <a:avLst>
              <a:gd fmla="val 100000" name="adj"/>
            </a:avLst>
          </a:prstGeom>
          <a:noFill/>
          <a:ln>
            <a:noFill/>
          </a:ln>
        </p:spPr>
      </p:sp>
      <p:sp>
        <p:nvSpPr>
          <p:cNvPr id="390" name="Google Shape;390;p36"/>
          <p:cNvSpPr/>
          <p:nvPr>
            <p:ph idx="9" type="pic"/>
          </p:nvPr>
        </p:nvSpPr>
        <p:spPr>
          <a:xfrm>
            <a:off x="5235484" y="2756837"/>
            <a:ext cx="657600" cy="515100"/>
          </a:xfrm>
          <a:prstGeom prst="parallelogram">
            <a:avLst>
              <a:gd fmla="val 25000" name="adj"/>
            </a:avLst>
          </a:prstGeom>
          <a:noFill/>
          <a:ln>
            <a:noFill/>
          </a:ln>
        </p:spPr>
      </p:sp>
      <p:sp>
        <p:nvSpPr>
          <p:cNvPr id="391" name="Google Shape;391;p36"/>
          <p:cNvSpPr/>
          <p:nvPr>
            <p:ph idx="13" type="pic"/>
          </p:nvPr>
        </p:nvSpPr>
        <p:spPr>
          <a:xfrm>
            <a:off x="3735019" y="2611064"/>
            <a:ext cx="575700" cy="575700"/>
          </a:xfrm>
          <a:prstGeom prst="pentagon">
            <a:avLst>
              <a:gd fmla="val 105146" name="hf"/>
              <a:gd fmla="val 110557" name="vf"/>
            </a:avLst>
          </a:prstGeom>
          <a:noFill/>
          <a:ln>
            <a:noFill/>
          </a:ln>
        </p:spPr>
      </p:sp>
      <p:sp>
        <p:nvSpPr>
          <p:cNvPr id="392" name="Google Shape;392;p36"/>
          <p:cNvSpPr/>
          <p:nvPr>
            <p:ph idx="14" type="pic"/>
          </p:nvPr>
        </p:nvSpPr>
        <p:spPr>
          <a:xfrm>
            <a:off x="5986712" y="1687037"/>
            <a:ext cx="657600" cy="515100"/>
          </a:xfrm>
          <a:prstGeom prst="parallelogram">
            <a:avLst>
              <a:gd fmla="val 25000" name="adj"/>
            </a:avLst>
          </a:prstGeom>
          <a:noFill/>
          <a:ln>
            <a:noFill/>
          </a:ln>
        </p:spPr>
      </p:sp>
      <p:sp>
        <p:nvSpPr>
          <p:cNvPr id="393" name="Google Shape;393;p36"/>
          <p:cNvSpPr/>
          <p:nvPr>
            <p:ph idx="15" type="pic"/>
          </p:nvPr>
        </p:nvSpPr>
        <p:spPr>
          <a:xfrm>
            <a:off x="5986700" y="3473305"/>
            <a:ext cx="575700" cy="575700"/>
          </a:xfrm>
          <a:prstGeom prst="pentagon">
            <a:avLst>
              <a:gd fmla="val 105146" name="hf"/>
              <a:gd fmla="val 110557" name="vf"/>
            </a:avLst>
          </a:prstGeom>
          <a:noFill/>
          <a:ln>
            <a:noFill/>
          </a:ln>
        </p:spPr>
      </p:sp>
      <p:sp>
        <p:nvSpPr>
          <p:cNvPr id="394" name="Google Shape;394;p36"/>
          <p:cNvSpPr/>
          <p:nvPr>
            <p:ph idx="16" type="pic"/>
          </p:nvPr>
        </p:nvSpPr>
        <p:spPr>
          <a:xfrm>
            <a:off x="2182387" y="2641378"/>
            <a:ext cx="627900" cy="515100"/>
          </a:xfrm>
          <a:prstGeom prst="trapezoid">
            <a:avLst>
              <a:gd fmla="val 12350" name="adj"/>
            </a:avLst>
          </a:prstGeom>
          <a:noFill/>
          <a:ln>
            <a:noFill/>
          </a:ln>
        </p:spPr>
      </p:sp>
      <p:sp>
        <p:nvSpPr>
          <p:cNvPr id="395" name="Google Shape;395;p36"/>
          <p:cNvSpPr/>
          <p:nvPr>
            <p:ph idx="17" type="pic"/>
          </p:nvPr>
        </p:nvSpPr>
        <p:spPr>
          <a:xfrm>
            <a:off x="2571711" y="1675003"/>
            <a:ext cx="657600" cy="515100"/>
          </a:xfrm>
          <a:prstGeom prst="parallelogram">
            <a:avLst>
              <a:gd fmla="val 25000" name="adj"/>
            </a:avLst>
          </a:prstGeom>
          <a:noFill/>
          <a:ln>
            <a:noFill/>
          </a:ln>
        </p:spPr>
      </p:sp>
      <p:sp>
        <p:nvSpPr>
          <p:cNvPr id="396" name="Google Shape;396;p36"/>
          <p:cNvSpPr/>
          <p:nvPr>
            <p:ph idx="18" type="pic"/>
          </p:nvPr>
        </p:nvSpPr>
        <p:spPr>
          <a:xfrm>
            <a:off x="6778204" y="2796165"/>
            <a:ext cx="515100" cy="515100"/>
          </a:xfrm>
          <a:prstGeom prst="teardrop">
            <a:avLst>
              <a:gd fmla="val 100000" name="adj"/>
            </a:avLst>
          </a:prstGeom>
          <a:noFill/>
          <a:ln>
            <a:noFill/>
          </a:ln>
        </p:spPr>
      </p:sp>
      <p:sp>
        <p:nvSpPr>
          <p:cNvPr id="397" name="Google Shape;397;p36"/>
          <p:cNvSpPr/>
          <p:nvPr>
            <p:ph idx="19" type="pic"/>
          </p:nvPr>
        </p:nvSpPr>
        <p:spPr>
          <a:xfrm>
            <a:off x="4459150" y="3447212"/>
            <a:ext cx="627900" cy="627900"/>
          </a:xfrm>
          <a:prstGeom prst="diamond">
            <a:avLst/>
          </a:prstGeom>
          <a:noFill/>
          <a:ln>
            <a:noFill/>
          </a:ln>
        </p:spPr>
      </p:sp>
      <p:sp>
        <p:nvSpPr>
          <p:cNvPr id="398" name="Google Shape;398;p36"/>
          <p:cNvSpPr txBox="1"/>
          <p:nvPr>
            <p:ph idx="1" type="subTitle"/>
          </p:nvPr>
        </p:nvSpPr>
        <p:spPr>
          <a:xfrm>
            <a:off x="347550" y="2132450"/>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99" name="Google Shape;399;p36"/>
          <p:cNvSpPr txBox="1"/>
          <p:nvPr>
            <p:ph idx="20" type="subTitle"/>
          </p:nvPr>
        </p:nvSpPr>
        <p:spPr>
          <a:xfrm>
            <a:off x="7714800" y="2132450"/>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400" name="Google Shape;400;p36"/>
          <p:cNvSpPr txBox="1"/>
          <p:nvPr>
            <p:ph idx="21" type="subTitle"/>
          </p:nvPr>
        </p:nvSpPr>
        <p:spPr>
          <a:xfrm>
            <a:off x="4059250" y="4459925"/>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401" name="Google Shape;401;p36"/>
          <p:cNvSpPr txBox="1"/>
          <p:nvPr>
            <p:ph idx="22" type="subTitle"/>
          </p:nvPr>
        </p:nvSpPr>
        <p:spPr>
          <a:xfrm>
            <a:off x="4059250" y="436775"/>
            <a:ext cx="1429200" cy="325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402" name="Google Shape;402;p36"/>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txBox="1"/>
          <p:nvPr>
            <p:ph idx="23"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4" name="Google Shape;404;p36"/>
          <p:cNvSpPr txBox="1"/>
          <p:nvPr>
            <p:ph idx="24"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05" name="Google Shape;405;p36"/>
          <p:cNvSpPr txBox="1"/>
          <p:nvPr>
            <p:ph idx="25"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2_1_1_1_1_1_2_1_2_1_1_1">
    <p:spTree>
      <p:nvGrpSpPr>
        <p:cNvPr id="406" name="Shape 406"/>
        <p:cNvGrpSpPr/>
        <p:nvPr/>
      </p:nvGrpSpPr>
      <p:grpSpPr>
        <a:xfrm>
          <a:off x="0" y="0"/>
          <a:ext cx="0" cy="0"/>
          <a:chOff x="0" y="0"/>
          <a:chExt cx="0" cy="0"/>
        </a:xfrm>
      </p:grpSpPr>
      <p:sp>
        <p:nvSpPr>
          <p:cNvPr id="407" name="Google Shape;407;p37"/>
          <p:cNvSpPr txBox="1"/>
          <p:nvPr>
            <p:ph type="title"/>
          </p:nvPr>
        </p:nvSpPr>
        <p:spPr>
          <a:xfrm>
            <a:off x="488375" y="208325"/>
            <a:ext cx="3591900" cy="78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p:txBody>
      </p:sp>
      <p:sp>
        <p:nvSpPr>
          <p:cNvPr id="408" name="Google Shape;408;p37"/>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0" name="Google Shape;410;p37"/>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1" name="Google Shape;411;p37"/>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1">
  <p:cSld name="CUSTOM_2_1_1_1_1_1_2_1_2_1_1_1_1">
    <p:bg>
      <p:bgPr>
        <a:solidFill>
          <a:schemeClr val="lt1"/>
        </a:solidFill>
      </p:bgPr>
    </p:bg>
    <p:spTree>
      <p:nvGrpSpPr>
        <p:cNvPr id="412" name="Shape 412"/>
        <p:cNvGrpSpPr/>
        <p:nvPr/>
      </p:nvGrpSpPr>
      <p:grpSpPr>
        <a:xfrm>
          <a:off x="0" y="0"/>
          <a:ext cx="0" cy="0"/>
          <a:chOff x="0" y="0"/>
          <a:chExt cx="0" cy="0"/>
        </a:xfrm>
      </p:grpSpPr>
      <p:sp>
        <p:nvSpPr>
          <p:cNvPr id="413" name="Google Shape;413;p38"/>
          <p:cNvSpPr/>
          <p:nvPr>
            <p:ph idx="2" type="pic"/>
          </p:nvPr>
        </p:nvSpPr>
        <p:spPr>
          <a:xfrm>
            <a:off x="689875" y="185050"/>
            <a:ext cx="8111950" cy="4786950"/>
          </a:xfrm>
          <a:prstGeom prst="flowChartPreparation">
            <a:avLst/>
          </a:prstGeom>
          <a:noFill/>
          <a:ln>
            <a:noFill/>
          </a:ln>
        </p:spPr>
      </p:sp>
      <p:sp>
        <p:nvSpPr>
          <p:cNvPr id="414" name="Google Shape;414;p38"/>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8"/>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6" name="Google Shape;416;p38"/>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17" name="Google Shape;417;p38"/>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2">
  <p:cSld name="CUSTOM_11">
    <p:spTree>
      <p:nvGrpSpPr>
        <p:cNvPr id="418" name="Shape 418"/>
        <p:cNvGrpSpPr/>
        <p:nvPr/>
      </p:nvGrpSpPr>
      <p:grpSpPr>
        <a:xfrm>
          <a:off x="0" y="0"/>
          <a:ext cx="0" cy="0"/>
          <a:chOff x="0" y="0"/>
          <a:chExt cx="0" cy="0"/>
        </a:xfrm>
      </p:grpSpPr>
      <p:sp>
        <p:nvSpPr>
          <p:cNvPr id="419" name="Google Shape;419;p39"/>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21" name="Google Shape;421;p39"/>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22" name="Google Shape;422;p39"/>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23" name="Google Shape;423;p39"/>
          <p:cNvSpPr/>
          <p:nvPr>
            <p:ph idx="4" type="pic"/>
          </p:nvPr>
        </p:nvSpPr>
        <p:spPr>
          <a:xfrm>
            <a:off x="843975" y="354000"/>
            <a:ext cx="7455900" cy="4449000"/>
          </a:xfrm>
          <a:prstGeom prst="trapezoid">
            <a:avLst>
              <a:gd fmla="val 25000" name="adj"/>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1">
  <p:cSld name="CUSTOM_2_1_1_1_1_1_2_1_2_1_1_1_2">
    <p:spTree>
      <p:nvGrpSpPr>
        <p:cNvPr id="424" name="Shape 424"/>
        <p:cNvGrpSpPr/>
        <p:nvPr/>
      </p:nvGrpSpPr>
      <p:grpSpPr>
        <a:xfrm>
          <a:off x="0" y="0"/>
          <a:ext cx="0" cy="0"/>
          <a:chOff x="0" y="0"/>
          <a:chExt cx="0" cy="0"/>
        </a:xfrm>
      </p:grpSpPr>
      <p:sp>
        <p:nvSpPr>
          <p:cNvPr id="425" name="Google Shape;425;p40"/>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dk1"/>
              </a:buClr>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426" name="Google Shape;426;p40"/>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0"/>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28" name="Google Shape;428;p40"/>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29" name="Google Shape;429;p40"/>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2">
  <p:cSld name="CUSTOM_2_1_1_1_1_1_2_1_2_1_1_1_2_1">
    <p:bg>
      <p:bgPr>
        <a:solidFill>
          <a:schemeClr val="dk1"/>
        </a:solidFill>
      </p:bgPr>
    </p:bg>
    <p:spTree>
      <p:nvGrpSpPr>
        <p:cNvPr id="430" name="Shape 430"/>
        <p:cNvGrpSpPr/>
        <p:nvPr/>
      </p:nvGrpSpPr>
      <p:grpSpPr>
        <a:xfrm>
          <a:off x="0" y="0"/>
          <a:ext cx="0" cy="0"/>
          <a:chOff x="0" y="0"/>
          <a:chExt cx="0" cy="0"/>
        </a:xfrm>
      </p:grpSpPr>
      <p:sp>
        <p:nvSpPr>
          <p:cNvPr id="431" name="Google Shape;431;p41"/>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432" name="Google Shape;432;p41"/>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1"/>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34" name="Google Shape;434;p41"/>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35" name="Google Shape;435;p41"/>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board &amp; stickers 3">
  <p:cSld name="CUSTOM_2_1_1_1_1_1_2_1_2_1_1_1_2_1_1">
    <p:bg>
      <p:bgPr>
        <a:solidFill>
          <a:schemeClr val="accent1"/>
        </a:solidFill>
      </p:bgPr>
    </p:bg>
    <p:spTree>
      <p:nvGrpSpPr>
        <p:cNvPr id="436" name="Shape 436"/>
        <p:cNvGrpSpPr/>
        <p:nvPr/>
      </p:nvGrpSpPr>
      <p:grpSpPr>
        <a:xfrm>
          <a:off x="0" y="0"/>
          <a:ext cx="0" cy="0"/>
          <a:chOff x="0" y="0"/>
          <a:chExt cx="0" cy="0"/>
        </a:xfrm>
      </p:grpSpPr>
      <p:sp>
        <p:nvSpPr>
          <p:cNvPr id="437" name="Google Shape;437;p42"/>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438" name="Google Shape;438;p42"/>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txBox="1"/>
          <p:nvPr>
            <p:ph idx="2"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0" name="Google Shape;440;p42"/>
          <p:cNvSpPr txBox="1"/>
          <p:nvPr>
            <p:ph idx="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1" name="Google Shape;441;p42"/>
          <p:cNvSpPr txBox="1"/>
          <p:nvPr>
            <p:ph idx="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idea">
  <p:cSld name="CUSTOM_7">
    <p:spTree>
      <p:nvGrpSpPr>
        <p:cNvPr id="442" name="Shape 442"/>
        <p:cNvGrpSpPr/>
        <p:nvPr/>
      </p:nvGrpSpPr>
      <p:grpSpPr>
        <a:xfrm>
          <a:off x="0" y="0"/>
          <a:ext cx="0" cy="0"/>
          <a:chOff x="0" y="0"/>
          <a:chExt cx="0" cy="0"/>
        </a:xfrm>
      </p:grpSpPr>
      <p:sp>
        <p:nvSpPr>
          <p:cNvPr id="443" name="Google Shape;443;p43"/>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3"/>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5" name="Google Shape;445;p43"/>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6" name="Google Shape;446;p43"/>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47" name="Google Shape;447;p43"/>
          <p:cNvSpPr txBox="1"/>
          <p:nvPr>
            <p:ph idx="4" type="subTitle"/>
          </p:nvPr>
        </p:nvSpPr>
        <p:spPr>
          <a:xfrm>
            <a:off x="942150" y="315025"/>
            <a:ext cx="2263500" cy="8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448" name="Google Shape;448;p43"/>
          <p:cNvSpPr txBox="1"/>
          <p:nvPr>
            <p:ph idx="5" type="body"/>
          </p:nvPr>
        </p:nvSpPr>
        <p:spPr>
          <a:xfrm>
            <a:off x="942150" y="883725"/>
            <a:ext cx="2263500" cy="16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mp; photo">
  <p:cSld name="CUSTOM_8">
    <p:spTree>
      <p:nvGrpSpPr>
        <p:cNvPr id="449" name="Shape 449"/>
        <p:cNvGrpSpPr/>
        <p:nvPr/>
      </p:nvGrpSpPr>
      <p:grpSpPr>
        <a:xfrm>
          <a:off x="0" y="0"/>
          <a:ext cx="0" cy="0"/>
          <a:chOff x="0" y="0"/>
          <a:chExt cx="0" cy="0"/>
        </a:xfrm>
      </p:grpSpPr>
      <p:sp>
        <p:nvSpPr>
          <p:cNvPr id="450" name="Google Shape;450;p44"/>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52" name="Google Shape;452;p44"/>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53" name="Google Shape;453;p44"/>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54" name="Google Shape;454;p44"/>
          <p:cNvSpPr txBox="1"/>
          <p:nvPr>
            <p:ph idx="4" type="subTitle"/>
          </p:nvPr>
        </p:nvSpPr>
        <p:spPr>
          <a:xfrm>
            <a:off x="942150" y="315025"/>
            <a:ext cx="2263500" cy="8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455" name="Google Shape;455;p44"/>
          <p:cNvSpPr txBox="1"/>
          <p:nvPr>
            <p:ph idx="5" type="body"/>
          </p:nvPr>
        </p:nvSpPr>
        <p:spPr>
          <a:xfrm>
            <a:off x="942150" y="883725"/>
            <a:ext cx="2263500" cy="16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56" name="Google Shape;456;p44"/>
          <p:cNvSpPr/>
          <p:nvPr/>
        </p:nvSpPr>
        <p:spPr>
          <a:xfrm>
            <a:off x="1062075" y="2488750"/>
            <a:ext cx="2510100" cy="2447100"/>
          </a:xfrm>
          <a:prstGeom prst="heptagon">
            <a:avLst>
              <a:gd fmla="val 102572" name="hf"/>
              <a:gd fmla="val 105210" name="vf"/>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7" name="Google Shape;457;p44"/>
          <p:cNvSpPr/>
          <p:nvPr>
            <p:ph idx="6" type="pic"/>
          </p:nvPr>
        </p:nvSpPr>
        <p:spPr>
          <a:xfrm rot="150">
            <a:off x="3334012" y="-655978"/>
            <a:ext cx="6888300" cy="4695900"/>
          </a:xfrm>
          <a:prstGeom prst="ellipse">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9">
    <p:spTree>
      <p:nvGrpSpPr>
        <p:cNvPr id="458" name="Shape 458"/>
        <p:cNvGrpSpPr/>
        <p:nvPr/>
      </p:nvGrpSpPr>
      <p:grpSpPr>
        <a:xfrm>
          <a:off x="0" y="0"/>
          <a:ext cx="0" cy="0"/>
          <a:chOff x="0" y="0"/>
          <a:chExt cx="0" cy="0"/>
        </a:xfrm>
      </p:grpSpPr>
      <p:sp>
        <p:nvSpPr>
          <p:cNvPr id="459" name="Google Shape;459;p45"/>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61" name="Google Shape;461;p45"/>
          <p:cNvSpPr txBox="1"/>
          <p:nvPr>
            <p:ph idx="2"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62" name="Google Shape;462;p45"/>
          <p:cNvSpPr txBox="1"/>
          <p:nvPr>
            <p:ph idx="3"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63" name="Google Shape;463;p45"/>
          <p:cNvSpPr txBox="1"/>
          <p:nvPr>
            <p:ph type="title"/>
          </p:nvPr>
        </p:nvSpPr>
        <p:spPr>
          <a:xfrm>
            <a:off x="942150" y="84350"/>
            <a:ext cx="7265100" cy="181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p:txBody>
      </p:sp>
      <p:sp>
        <p:nvSpPr>
          <p:cNvPr id="464" name="Google Shape;464;p45"/>
          <p:cNvSpPr txBox="1"/>
          <p:nvPr>
            <p:ph idx="4" type="body"/>
          </p:nvPr>
        </p:nvSpPr>
        <p:spPr>
          <a:xfrm>
            <a:off x="942150" y="1604200"/>
            <a:ext cx="4407000" cy="31332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p:cSld name="CUSTOM_10">
    <p:spTree>
      <p:nvGrpSpPr>
        <p:cNvPr id="465" name="Shape 465"/>
        <p:cNvGrpSpPr/>
        <p:nvPr/>
      </p:nvGrpSpPr>
      <p:grpSpPr>
        <a:xfrm>
          <a:off x="0" y="0"/>
          <a:ext cx="0" cy="0"/>
          <a:chOff x="0" y="0"/>
          <a:chExt cx="0" cy="0"/>
        </a:xfrm>
      </p:grpSpPr>
      <p:sp>
        <p:nvSpPr>
          <p:cNvPr id="466" name="Google Shape;466;p46"/>
          <p:cNvSpPr/>
          <p:nvPr>
            <p:ph idx="2" type="pic"/>
          </p:nvPr>
        </p:nvSpPr>
        <p:spPr>
          <a:xfrm>
            <a:off x="580725" y="1856050"/>
            <a:ext cx="1321800" cy="1292400"/>
          </a:xfrm>
          <a:prstGeom prst="round1Rect">
            <a:avLst>
              <a:gd fmla="val 50000" name="adj"/>
            </a:avLst>
          </a:prstGeom>
          <a:noFill/>
          <a:ln>
            <a:noFill/>
          </a:ln>
        </p:spPr>
      </p:sp>
      <p:sp>
        <p:nvSpPr>
          <p:cNvPr id="467" name="Google Shape;467;p46"/>
          <p:cNvSpPr/>
          <p:nvPr>
            <p:ph idx="3" type="pic"/>
          </p:nvPr>
        </p:nvSpPr>
        <p:spPr>
          <a:xfrm>
            <a:off x="580725" y="3440225"/>
            <a:ext cx="1392900" cy="1292400"/>
          </a:xfrm>
          <a:prstGeom prst="chord">
            <a:avLst>
              <a:gd fmla="val 2700000" name="adj1"/>
              <a:gd fmla="val 20217993" name="adj2"/>
            </a:avLst>
          </a:prstGeom>
          <a:noFill/>
          <a:ln>
            <a:noFill/>
          </a:ln>
        </p:spPr>
      </p:sp>
      <p:sp>
        <p:nvSpPr>
          <p:cNvPr id="468" name="Google Shape;468;p46"/>
          <p:cNvSpPr/>
          <p:nvPr>
            <p:ph idx="4" type="pic"/>
          </p:nvPr>
        </p:nvSpPr>
        <p:spPr>
          <a:xfrm>
            <a:off x="7214900" y="3440300"/>
            <a:ext cx="1570200" cy="1292400"/>
          </a:xfrm>
          <a:prstGeom prst="roundRect">
            <a:avLst>
              <a:gd fmla="val 16667" name="adj"/>
            </a:avLst>
          </a:prstGeom>
          <a:noFill/>
          <a:ln>
            <a:noFill/>
          </a:ln>
        </p:spPr>
      </p:sp>
      <p:sp>
        <p:nvSpPr>
          <p:cNvPr id="469" name="Google Shape;469;p46"/>
          <p:cNvSpPr/>
          <p:nvPr>
            <p:ph idx="5" type="pic"/>
          </p:nvPr>
        </p:nvSpPr>
        <p:spPr>
          <a:xfrm>
            <a:off x="1937675" y="3433025"/>
            <a:ext cx="5030100" cy="1292400"/>
          </a:xfrm>
          <a:prstGeom prst="trapezoid">
            <a:avLst>
              <a:gd fmla="val 25000" name="adj"/>
            </a:avLst>
          </a:prstGeom>
          <a:noFill/>
          <a:ln>
            <a:noFill/>
          </a:ln>
        </p:spPr>
      </p:sp>
      <p:sp>
        <p:nvSpPr>
          <p:cNvPr id="470" name="Google Shape;470;p46"/>
          <p:cNvSpPr/>
          <p:nvPr>
            <p:ph idx="6" type="pic"/>
          </p:nvPr>
        </p:nvSpPr>
        <p:spPr>
          <a:xfrm>
            <a:off x="3858025" y="1856050"/>
            <a:ext cx="4927200" cy="1292400"/>
          </a:xfrm>
          <a:prstGeom prst="ellipse">
            <a:avLst/>
          </a:prstGeom>
          <a:noFill/>
          <a:ln>
            <a:noFill/>
          </a:ln>
        </p:spPr>
      </p:sp>
      <p:sp>
        <p:nvSpPr>
          <p:cNvPr id="471" name="Google Shape;471;p46"/>
          <p:cNvSpPr/>
          <p:nvPr>
            <p:ph idx="7" type="pic"/>
          </p:nvPr>
        </p:nvSpPr>
        <p:spPr>
          <a:xfrm>
            <a:off x="2165350" y="1856050"/>
            <a:ext cx="1430100" cy="1292400"/>
          </a:xfrm>
          <a:prstGeom prst="hexagon">
            <a:avLst>
              <a:gd fmla="val 25000" name="adj"/>
              <a:gd fmla="val 115470" name="vf"/>
            </a:avLst>
          </a:prstGeom>
          <a:noFill/>
          <a:ln>
            <a:noFill/>
          </a:ln>
        </p:spPr>
      </p:sp>
      <p:sp>
        <p:nvSpPr>
          <p:cNvPr id="472" name="Google Shape;472;p46"/>
          <p:cNvSpPr/>
          <p:nvPr>
            <p:ph idx="8" type="pic"/>
          </p:nvPr>
        </p:nvSpPr>
        <p:spPr>
          <a:xfrm>
            <a:off x="7492700" y="233225"/>
            <a:ext cx="1292400" cy="1292400"/>
          </a:xfrm>
          <a:prstGeom prst="teardrop">
            <a:avLst>
              <a:gd fmla="val 100000" name="adj"/>
            </a:avLst>
          </a:prstGeom>
          <a:noFill/>
          <a:ln>
            <a:noFill/>
          </a:ln>
        </p:spPr>
      </p:sp>
      <p:sp>
        <p:nvSpPr>
          <p:cNvPr id="473" name="Google Shape;473;p46"/>
          <p:cNvSpPr/>
          <p:nvPr>
            <p:ph idx="9" type="pic"/>
          </p:nvPr>
        </p:nvSpPr>
        <p:spPr>
          <a:xfrm>
            <a:off x="610250" y="271775"/>
            <a:ext cx="6838800" cy="1292400"/>
          </a:xfrm>
          <a:prstGeom prst="parallelogram">
            <a:avLst>
              <a:gd fmla="val 25000" name="adj"/>
            </a:avLst>
          </a:prstGeom>
          <a:noFill/>
          <a:ln>
            <a:noFill/>
          </a:ln>
        </p:spPr>
      </p:sp>
      <p:sp>
        <p:nvSpPr>
          <p:cNvPr id="474" name="Google Shape;474;p46"/>
          <p:cNvSpPr/>
          <p:nvPr/>
        </p:nvSpPr>
        <p:spPr>
          <a:xfrm>
            <a:off x="100" y="0"/>
            <a:ext cx="3474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6"/>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76" name="Google Shape;476;p46"/>
          <p:cNvSpPr txBox="1"/>
          <p:nvPr>
            <p:ph idx="13"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77" name="Google Shape;477;p46"/>
          <p:cNvSpPr txBox="1"/>
          <p:nvPr>
            <p:ph idx="14"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78" name="Google Shape;478;p46"/>
          <p:cNvSpPr txBox="1"/>
          <p:nvPr>
            <p:ph idx="15" type="body"/>
          </p:nvPr>
        </p:nvSpPr>
        <p:spPr>
          <a:xfrm>
            <a:off x="610250" y="1525625"/>
            <a:ext cx="6515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79" name="Google Shape;479;p46"/>
          <p:cNvSpPr txBox="1"/>
          <p:nvPr>
            <p:ph idx="16" type="body"/>
          </p:nvPr>
        </p:nvSpPr>
        <p:spPr>
          <a:xfrm>
            <a:off x="7509425" y="1525625"/>
            <a:ext cx="12924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0" name="Google Shape;480;p46"/>
          <p:cNvSpPr txBox="1"/>
          <p:nvPr>
            <p:ph idx="17" type="body"/>
          </p:nvPr>
        </p:nvSpPr>
        <p:spPr>
          <a:xfrm>
            <a:off x="580725" y="3148450"/>
            <a:ext cx="12924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1" name="Google Shape;481;p46"/>
          <p:cNvSpPr txBox="1"/>
          <p:nvPr>
            <p:ph idx="18" type="body"/>
          </p:nvPr>
        </p:nvSpPr>
        <p:spPr>
          <a:xfrm>
            <a:off x="2165400" y="3148450"/>
            <a:ext cx="1430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2" name="Google Shape;482;p46"/>
          <p:cNvSpPr txBox="1"/>
          <p:nvPr>
            <p:ph idx="19" type="body"/>
          </p:nvPr>
        </p:nvSpPr>
        <p:spPr>
          <a:xfrm>
            <a:off x="3858025" y="3148450"/>
            <a:ext cx="49437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3" name="Google Shape;483;p46"/>
          <p:cNvSpPr txBox="1"/>
          <p:nvPr>
            <p:ph idx="20" type="body"/>
          </p:nvPr>
        </p:nvSpPr>
        <p:spPr>
          <a:xfrm>
            <a:off x="1937675" y="4725425"/>
            <a:ext cx="50301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4" name="Google Shape;484;p46"/>
          <p:cNvSpPr txBox="1"/>
          <p:nvPr>
            <p:ph idx="21" type="body"/>
          </p:nvPr>
        </p:nvSpPr>
        <p:spPr>
          <a:xfrm>
            <a:off x="610250" y="4725425"/>
            <a:ext cx="12630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
        <p:nvSpPr>
          <p:cNvPr id="485" name="Google Shape;485;p46"/>
          <p:cNvSpPr txBox="1"/>
          <p:nvPr>
            <p:ph idx="22" type="body"/>
          </p:nvPr>
        </p:nvSpPr>
        <p:spPr>
          <a:xfrm>
            <a:off x="7214900" y="4725425"/>
            <a:ext cx="1587000" cy="3651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indent="-285750" lvl="1" marL="91440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indent="-285750" lvl="2" marL="137160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indent="-285750" lvl="3" marL="182880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indent="-285750" lvl="4" marL="228600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indent="-285750" lvl="5" marL="274320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indent="-285750" lvl="6" marL="320040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indent="-285750" lvl="7" marL="365760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indent="-285750" lvl="8" marL="411480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12">
    <p:bg>
      <p:bgPr>
        <a:solidFill>
          <a:schemeClr val="dk1"/>
        </a:solidFill>
      </p:bgPr>
    </p:bg>
    <p:spTree>
      <p:nvGrpSpPr>
        <p:cNvPr id="486" name="Shape 486"/>
        <p:cNvGrpSpPr/>
        <p:nvPr/>
      </p:nvGrpSpPr>
      <p:grpSpPr>
        <a:xfrm>
          <a:off x="0" y="0"/>
          <a:ext cx="0" cy="0"/>
          <a:chOff x="0" y="0"/>
          <a:chExt cx="0" cy="0"/>
        </a:xfrm>
      </p:grpSpPr>
      <p:sp>
        <p:nvSpPr>
          <p:cNvPr id="487" name="Google Shape;487;p47"/>
          <p:cNvSpPr/>
          <p:nvPr>
            <p:ph idx="2" type="pic"/>
          </p:nvPr>
        </p:nvSpPr>
        <p:spPr>
          <a:xfrm>
            <a:off x="1300175" y="354000"/>
            <a:ext cx="4204800" cy="2957100"/>
          </a:xfrm>
          <a:prstGeom prst="parallelogram">
            <a:avLst>
              <a:gd fmla="val 41235" name="adj"/>
            </a:avLst>
          </a:prstGeom>
          <a:noFill/>
          <a:ln>
            <a:noFill/>
          </a:ln>
        </p:spPr>
      </p:sp>
      <p:sp>
        <p:nvSpPr>
          <p:cNvPr id="488" name="Google Shape;488;p47"/>
          <p:cNvSpPr/>
          <p:nvPr>
            <p:ph idx="3" type="pic"/>
          </p:nvPr>
        </p:nvSpPr>
        <p:spPr>
          <a:xfrm>
            <a:off x="4894175" y="354000"/>
            <a:ext cx="3907800" cy="1478400"/>
          </a:xfrm>
          <a:prstGeom prst="parallelogram">
            <a:avLst>
              <a:gd fmla="val 41235" name="adj"/>
            </a:avLst>
          </a:prstGeom>
          <a:noFill/>
          <a:ln>
            <a:noFill/>
          </a:ln>
        </p:spPr>
      </p:sp>
      <p:sp>
        <p:nvSpPr>
          <p:cNvPr id="489" name="Google Shape;489;p47"/>
          <p:cNvSpPr/>
          <p:nvPr>
            <p:ph idx="4" type="pic"/>
          </p:nvPr>
        </p:nvSpPr>
        <p:spPr>
          <a:xfrm>
            <a:off x="4280325" y="1832550"/>
            <a:ext cx="2579700" cy="1478400"/>
          </a:xfrm>
          <a:prstGeom prst="parallelogram">
            <a:avLst>
              <a:gd fmla="val 41235" name="adj"/>
            </a:avLst>
          </a:prstGeom>
          <a:noFill/>
          <a:ln>
            <a:noFill/>
          </a:ln>
        </p:spPr>
      </p:sp>
      <p:sp>
        <p:nvSpPr>
          <p:cNvPr id="490" name="Google Shape;490;p47"/>
          <p:cNvSpPr/>
          <p:nvPr>
            <p:ph idx="5" type="pic"/>
          </p:nvPr>
        </p:nvSpPr>
        <p:spPr>
          <a:xfrm>
            <a:off x="5660175" y="1832550"/>
            <a:ext cx="2537100" cy="2957100"/>
          </a:xfrm>
          <a:prstGeom prst="parallelogram">
            <a:avLst>
              <a:gd fmla="val 41235" name="adj"/>
            </a:avLst>
          </a:prstGeom>
          <a:noFill/>
          <a:ln>
            <a:noFill/>
          </a:ln>
        </p:spPr>
      </p:sp>
      <p:sp>
        <p:nvSpPr>
          <p:cNvPr id="491" name="Google Shape;491;p47"/>
          <p:cNvSpPr/>
          <p:nvPr>
            <p:ph idx="6" type="pic"/>
          </p:nvPr>
        </p:nvSpPr>
        <p:spPr>
          <a:xfrm>
            <a:off x="695350" y="3311100"/>
            <a:ext cx="5587500" cy="1478400"/>
          </a:xfrm>
          <a:prstGeom prst="parallelogram">
            <a:avLst>
              <a:gd fmla="val 41235" name="adj"/>
            </a:avLst>
          </a:prstGeom>
          <a:noFill/>
          <a:ln>
            <a:noFill/>
          </a:ln>
        </p:spPr>
      </p:sp>
      <p:sp>
        <p:nvSpPr>
          <p:cNvPr id="492" name="Google Shape;492;p47"/>
          <p:cNvSpPr/>
          <p:nvPr/>
        </p:nvSpPr>
        <p:spPr>
          <a:xfrm>
            <a:off x="100" y="0"/>
            <a:ext cx="347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7"/>
          <p:cNvSpPr txBox="1"/>
          <p:nvPr>
            <p:ph idx="1" type="subTitle"/>
          </p:nvPr>
        </p:nvSpPr>
        <p:spPr>
          <a:xfrm rot="5400000">
            <a:off x="-635125" y="716225"/>
            <a:ext cx="1616400" cy="348000"/>
          </a:xfrm>
          <a:prstGeom prst="rect">
            <a:avLst/>
          </a:prstGeom>
        </p:spPr>
        <p:txBody>
          <a:bodyPr anchorCtr="0" anchor="ctr" bIns="91425" lIns="91425" spcFirstLastPara="1" rIns="91425" wrap="square" tIns="91425">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94" name="Google Shape;494;p47"/>
          <p:cNvSpPr txBox="1"/>
          <p:nvPr>
            <p:ph idx="7" type="subTitle"/>
          </p:nvPr>
        </p:nvSpPr>
        <p:spPr>
          <a:xfrm rot="5400000">
            <a:off x="-591025" y="4140400"/>
            <a:ext cx="1529100" cy="347100"/>
          </a:xfrm>
          <a:prstGeom prst="rect">
            <a:avLst/>
          </a:prstGeom>
        </p:spPr>
        <p:txBody>
          <a:bodyPr anchorCtr="0" anchor="ctr" bIns="91425" lIns="91425" spcFirstLastPara="1" rIns="91425" wrap="square" tIns="91425">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
        <p:nvSpPr>
          <p:cNvPr id="495" name="Google Shape;495;p47"/>
          <p:cNvSpPr txBox="1"/>
          <p:nvPr>
            <p:ph idx="8" type="subTitle"/>
          </p:nvPr>
        </p:nvSpPr>
        <p:spPr>
          <a:xfrm rot="5400000">
            <a:off x="-578575" y="2397750"/>
            <a:ext cx="1503300" cy="34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6" name="Shape 496"/>
        <p:cNvGrpSpPr/>
        <p:nvPr/>
      </p:nvGrpSpPr>
      <p:grpSpPr>
        <a:xfrm>
          <a:off x="0" y="0"/>
          <a:ext cx="0" cy="0"/>
          <a:chOff x="0" y="0"/>
          <a:chExt cx="0" cy="0"/>
        </a:xfrm>
      </p:grpSpPr>
      <p:sp>
        <p:nvSpPr>
          <p:cNvPr id="497" name="Google Shape;497;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498" name="Shape 498"/>
        <p:cNvGrpSpPr/>
        <p:nvPr/>
      </p:nvGrpSpPr>
      <p:grpSpPr>
        <a:xfrm>
          <a:off x="0" y="0"/>
          <a:ext cx="0" cy="0"/>
          <a:chOff x="0" y="0"/>
          <a:chExt cx="0" cy="0"/>
        </a:xfrm>
      </p:grpSpPr>
      <p:sp>
        <p:nvSpPr>
          <p:cNvPr id="499" name="Google Shape;499;p4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00" name="Google Shape;500;p4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01" name="Google Shape;501;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02" name="Shape 502"/>
        <p:cNvGrpSpPr/>
        <p:nvPr/>
      </p:nvGrpSpPr>
      <p:grpSpPr>
        <a:xfrm>
          <a:off x="0" y="0"/>
          <a:ext cx="0" cy="0"/>
          <a:chOff x="0" y="0"/>
          <a:chExt cx="0" cy="0"/>
        </a:xfrm>
      </p:grpSpPr>
      <p:sp>
        <p:nvSpPr>
          <p:cNvPr id="503" name="Google Shape;503;p5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04" name="Google Shape;504;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505" name="Shape 505"/>
        <p:cNvGrpSpPr/>
        <p:nvPr/>
      </p:nvGrpSpPr>
      <p:grpSpPr>
        <a:xfrm>
          <a:off x="0" y="0"/>
          <a:ext cx="0" cy="0"/>
          <a:chOff x="0" y="0"/>
          <a:chExt cx="0" cy="0"/>
        </a:xfrm>
      </p:grpSpPr>
      <p:sp>
        <p:nvSpPr>
          <p:cNvPr id="506" name="Google Shape;506;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07" name="Google Shape;507;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08" name="Google Shape;508;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509" name="Shape 509"/>
        <p:cNvGrpSpPr/>
        <p:nvPr/>
      </p:nvGrpSpPr>
      <p:grpSpPr>
        <a:xfrm>
          <a:off x="0" y="0"/>
          <a:ext cx="0" cy="0"/>
          <a:chOff x="0" y="0"/>
          <a:chExt cx="0" cy="0"/>
        </a:xfrm>
      </p:grpSpPr>
      <p:sp>
        <p:nvSpPr>
          <p:cNvPr id="510" name="Google Shape;510;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11" name="Google Shape;511;p52"/>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12" name="Google Shape;512;p52"/>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13" name="Google Shape;513;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514" name="Shape 514"/>
        <p:cNvGrpSpPr/>
        <p:nvPr/>
      </p:nvGrpSpPr>
      <p:grpSpPr>
        <a:xfrm>
          <a:off x="0" y="0"/>
          <a:ext cx="0" cy="0"/>
          <a:chOff x="0" y="0"/>
          <a:chExt cx="0" cy="0"/>
        </a:xfrm>
      </p:grpSpPr>
      <p:sp>
        <p:nvSpPr>
          <p:cNvPr id="515" name="Google Shape;515;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16" name="Google Shape;516;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517" name="Shape 517"/>
        <p:cNvGrpSpPr/>
        <p:nvPr/>
      </p:nvGrpSpPr>
      <p:grpSpPr>
        <a:xfrm>
          <a:off x="0" y="0"/>
          <a:ext cx="0" cy="0"/>
          <a:chOff x="0" y="0"/>
          <a:chExt cx="0" cy="0"/>
        </a:xfrm>
      </p:grpSpPr>
      <p:sp>
        <p:nvSpPr>
          <p:cNvPr id="518" name="Google Shape;518;p5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19" name="Google Shape;519;p5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20" name="Google Shape;520;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521" name="Shape 521"/>
        <p:cNvGrpSpPr/>
        <p:nvPr/>
      </p:nvGrpSpPr>
      <p:grpSpPr>
        <a:xfrm>
          <a:off x="0" y="0"/>
          <a:ext cx="0" cy="0"/>
          <a:chOff x="0" y="0"/>
          <a:chExt cx="0" cy="0"/>
        </a:xfrm>
      </p:grpSpPr>
      <p:sp>
        <p:nvSpPr>
          <p:cNvPr id="522" name="Google Shape;522;p55"/>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23" name="Google Shape;523;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524" name="Shape 524"/>
        <p:cNvGrpSpPr/>
        <p:nvPr/>
      </p:nvGrpSpPr>
      <p:grpSpPr>
        <a:xfrm>
          <a:off x="0" y="0"/>
          <a:ext cx="0" cy="0"/>
          <a:chOff x="0" y="0"/>
          <a:chExt cx="0" cy="0"/>
        </a:xfrm>
      </p:grpSpPr>
      <p:sp>
        <p:nvSpPr>
          <p:cNvPr id="525" name="Google Shape;525;p56"/>
          <p:cNvSpPr/>
          <p:nvPr/>
        </p:nvSpPr>
        <p:spPr>
          <a:xfrm>
            <a:off x="4572000" y="-125"/>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6"/>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27" name="Google Shape;527;p56"/>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528" name="Google Shape;528;p56"/>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9" name="Google Shape;529;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530" name="Shape 530"/>
        <p:cNvGrpSpPr/>
        <p:nvPr/>
      </p:nvGrpSpPr>
      <p:grpSpPr>
        <a:xfrm>
          <a:off x="0" y="0"/>
          <a:ext cx="0" cy="0"/>
          <a:chOff x="0" y="0"/>
          <a:chExt cx="0" cy="0"/>
        </a:xfrm>
      </p:grpSpPr>
      <p:sp>
        <p:nvSpPr>
          <p:cNvPr id="531" name="Google Shape;531;p57"/>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100"/>
              <a:buNone/>
              <a:defRPr/>
            </a:lvl1pPr>
          </a:lstStyle>
          <a:p/>
        </p:txBody>
      </p:sp>
      <p:sp>
        <p:nvSpPr>
          <p:cNvPr id="532" name="Google Shape;532;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533" name="Shape 533"/>
        <p:cNvGrpSpPr/>
        <p:nvPr/>
      </p:nvGrpSpPr>
      <p:grpSpPr>
        <a:xfrm>
          <a:off x="0" y="0"/>
          <a:ext cx="0" cy="0"/>
          <a:chOff x="0" y="0"/>
          <a:chExt cx="0" cy="0"/>
        </a:xfrm>
      </p:grpSpPr>
      <p:sp>
        <p:nvSpPr>
          <p:cNvPr id="534" name="Google Shape;534;p58"/>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5" name="Google Shape;535;p58"/>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536" name="Google Shape;536;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37" name="Shape 537"/>
        <p:cNvGrpSpPr/>
        <p:nvPr/>
      </p:nvGrpSpPr>
      <p:grpSpPr>
        <a:xfrm>
          <a:off x="0" y="0"/>
          <a:ext cx="0" cy="0"/>
          <a:chOff x="0" y="0"/>
          <a:chExt cx="0" cy="0"/>
        </a:xfrm>
      </p:grpSpPr>
      <p:sp>
        <p:nvSpPr>
          <p:cNvPr id="538" name="Google Shape;538;p59"/>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39" name="Google Shape;539;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0" name="Google Shape;540;p59"/>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1" name="Google Shape;541;p59"/>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2" name="Google Shape;542;p59"/>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3" name="Google Shape;543;p59"/>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4" name="Google Shape;544;p59"/>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5" name="Google Shape;545;p59"/>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46" name="Shape 546"/>
        <p:cNvGrpSpPr/>
        <p:nvPr/>
      </p:nvGrpSpPr>
      <p:grpSpPr>
        <a:xfrm>
          <a:off x="0" y="0"/>
          <a:ext cx="0" cy="0"/>
          <a:chOff x="0" y="0"/>
          <a:chExt cx="0" cy="0"/>
        </a:xfrm>
      </p:grpSpPr>
      <p:sp>
        <p:nvSpPr>
          <p:cNvPr id="547" name="Google Shape;547;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48" name="Google Shape;548;p60"/>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9" name="Google Shape;549;p60"/>
          <p:cNvSpPr/>
          <p:nvPr>
            <p:ph idx="2" type="pic"/>
          </p:nvPr>
        </p:nvSpPr>
        <p:spPr>
          <a:xfrm>
            <a:off x="4992024" y="1152775"/>
            <a:ext cx="3840300" cy="3416400"/>
          </a:xfrm>
          <a:prstGeom prst="rect">
            <a:avLst/>
          </a:prstGeom>
          <a:noFill/>
          <a:ln>
            <a:noFill/>
          </a:ln>
        </p:spPr>
      </p:sp>
      <p:sp>
        <p:nvSpPr>
          <p:cNvPr id="550" name="Google Shape;550;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551" name="Shape 551"/>
        <p:cNvGrpSpPr/>
        <p:nvPr/>
      </p:nvGrpSpPr>
      <p:grpSpPr>
        <a:xfrm>
          <a:off x="0" y="0"/>
          <a:ext cx="0" cy="0"/>
          <a:chOff x="0" y="0"/>
          <a:chExt cx="0" cy="0"/>
        </a:xfrm>
      </p:grpSpPr>
      <p:sp>
        <p:nvSpPr>
          <p:cNvPr id="552" name="Google Shape;552;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3" name="Google Shape;553;p61"/>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54" name="Google Shape;554;p61"/>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5" name="Google Shape;555;p61"/>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6" name="Google Shape;556;p61"/>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7" name="Google Shape;557;p61"/>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_2">
    <p:spTree>
      <p:nvGrpSpPr>
        <p:cNvPr id="558" name="Shape 558"/>
        <p:cNvGrpSpPr/>
        <p:nvPr/>
      </p:nvGrpSpPr>
      <p:grpSpPr>
        <a:xfrm>
          <a:off x="0" y="0"/>
          <a:ext cx="0" cy="0"/>
          <a:chOff x="0" y="0"/>
          <a:chExt cx="0" cy="0"/>
        </a:xfrm>
      </p:grpSpPr>
      <p:sp>
        <p:nvSpPr>
          <p:cNvPr id="559" name="Google Shape;559;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0" name="Google Shape;560;p62"/>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61" name="Google Shape;561;p62"/>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62" name="Google Shape;562;p62"/>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63" name="Google Shape;563;p62"/>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64" name="Google Shape;564;p62"/>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5" name="Google Shape;565;p62"/>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6" name="Google Shape;566;p62"/>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567" name="Shape 567"/>
        <p:cNvGrpSpPr/>
        <p:nvPr/>
      </p:nvGrpSpPr>
      <p:grpSpPr>
        <a:xfrm>
          <a:off x="0" y="0"/>
          <a:ext cx="0" cy="0"/>
          <a:chOff x="0" y="0"/>
          <a:chExt cx="0" cy="0"/>
        </a:xfrm>
      </p:grpSpPr>
      <p:sp>
        <p:nvSpPr>
          <p:cNvPr id="568" name="Google Shape;568;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9" name="Google Shape;569;p63"/>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70" name="Google Shape;570;p63"/>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71" name="Google Shape;571;p63"/>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72" name="Google Shape;572;p63"/>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73" name="Google Shape;573;p63"/>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74" name="Google Shape;574;p63"/>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5" name="Google Shape;575;p63"/>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6" name="Google Shape;576;p63"/>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7" name="Google Shape;577;p63"/>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578" name="Shape 578"/>
        <p:cNvGrpSpPr/>
        <p:nvPr/>
      </p:nvGrpSpPr>
      <p:grpSpPr>
        <a:xfrm>
          <a:off x="0" y="0"/>
          <a:ext cx="0" cy="0"/>
          <a:chOff x="0" y="0"/>
          <a:chExt cx="0" cy="0"/>
        </a:xfrm>
      </p:grpSpPr>
      <p:sp>
        <p:nvSpPr>
          <p:cNvPr id="579" name="Google Shape;579;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80" name="Google Shape;580;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1" name="Google Shape;581;p64"/>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582" name="Shape 582"/>
        <p:cNvGrpSpPr/>
        <p:nvPr/>
      </p:nvGrpSpPr>
      <p:grpSpPr>
        <a:xfrm>
          <a:off x="0" y="0"/>
          <a:ext cx="0" cy="0"/>
          <a:chOff x="0" y="0"/>
          <a:chExt cx="0" cy="0"/>
        </a:xfrm>
      </p:grpSpPr>
      <p:sp>
        <p:nvSpPr>
          <p:cNvPr id="583" name="Google Shape;583;p65"/>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84" name="Google Shape;584;p65"/>
          <p:cNvSpPr/>
          <p:nvPr>
            <p:ph idx="2" type="pic"/>
          </p:nvPr>
        </p:nvSpPr>
        <p:spPr>
          <a:xfrm>
            <a:off x="4804825" y="1133300"/>
            <a:ext cx="4027500" cy="2392800"/>
          </a:xfrm>
          <a:prstGeom prst="rect">
            <a:avLst/>
          </a:prstGeom>
          <a:noFill/>
          <a:ln>
            <a:noFill/>
          </a:ln>
        </p:spPr>
      </p:sp>
      <p:sp>
        <p:nvSpPr>
          <p:cNvPr id="585" name="Google Shape;585;p65"/>
          <p:cNvSpPr/>
          <p:nvPr>
            <p:ph idx="3" type="pic"/>
          </p:nvPr>
        </p:nvSpPr>
        <p:spPr>
          <a:xfrm>
            <a:off x="311725" y="1133300"/>
            <a:ext cx="4027500" cy="2392800"/>
          </a:xfrm>
          <a:prstGeom prst="rect">
            <a:avLst/>
          </a:prstGeom>
          <a:noFill/>
          <a:ln>
            <a:noFill/>
          </a:ln>
        </p:spPr>
      </p:sp>
      <p:sp>
        <p:nvSpPr>
          <p:cNvPr id="586" name="Google Shape;586;p65"/>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87" name="Google Shape;587;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8" name="Google Shape;588;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589" name="Google Shape;589;p65"/>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90" name="Google Shape;590;p65"/>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591" name="Shape 591"/>
        <p:cNvGrpSpPr/>
        <p:nvPr/>
      </p:nvGrpSpPr>
      <p:grpSpPr>
        <a:xfrm>
          <a:off x="0" y="0"/>
          <a:ext cx="0" cy="0"/>
          <a:chOff x="0" y="0"/>
          <a:chExt cx="0" cy="0"/>
        </a:xfrm>
      </p:grpSpPr>
      <p:sp>
        <p:nvSpPr>
          <p:cNvPr id="592" name="Google Shape;592;p66"/>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93" name="Google Shape;593;p66"/>
          <p:cNvSpPr/>
          <p:nvPr>
            <p:ph idx="2" type="pic"/>
          </p:nvPr>
        </p:nvSpPr>
        <p:spPr>
          <a:xfrm>
            <a:off x="6205225" y="1128325"/>
            <a:ext cx="2627100" cy="2273100"/>
          </a:xfrm>
          <a:prstGeom prst="rect">
            <a:avLst/>
          </a:prstGeom>
          <a:noFill/>
          <a:ln>
            <a:noFill/>
          </a:ln>
        </p:spPr>
      </p:sp>
      <p:sp>
        <p:nvSpPr>
          <p:cNvPr id="594" name="Google Shape;594;p66"/>
          <p:cNvSpPr/>
          <p:nvPr>
            <p:ph idx="3" type="pic"/>
          </p:nvPr>
        </p:nvSpPr>
        <p:spPr>
          <a:xfrm>
            <a:off x="311725" y="1128325"/>
            <a:ext cx="2627100" cy="2273100"/>
          </a:xfrm>
          <a:prstGeom prst="rect">
            <a:avLst/>
          </a:prstGeom>
          <a:noFill/>
          <a:ln>
            <a:noFill/>
          </a:ln>
        </p:spPr>
      </p:sp>
      <p:sp>
        <p:nvSpPr>
          <p:cNvPr id="595" name="Google Shape;595;p66"/>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96" name="Google Shape;596;p66"/>
          <p:cNvSpPr/>
          <p:nvPr>
            <p:ph idx="5" type="pic"/>
          </p:nvPr>
        </p:nvSpPr>
        <p:spPr>
          <a:xfrm>
            <a:off x="3255250" y="1128325"/>
            <a:ext cx="2627100" cy="2273100"/>
          </a:xfrm>
          <a:prstGeom prst="rect">
            <a:avLst/>
          </a:prstGeom>
          <a:noFill/>
          <a:ln>
            <a:noFill/>
          </a:ln>
        </p:spPr>
      </p:sp>
      <p:sp>
        <p:nvSpPr>
          <p:cNvPr id="597" name="Google Shape;597;p66"/>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98" name="Google Shape;598;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99" name="Google Shape;599;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600" name="Google Shape;600;p66"/>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01" name="Google Shape;601;p66"/>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02" name="Google Shape;602;p66"/>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603" name="Shape 603"/>
        <p:cNvGrpSpPr/>
        <p:nvPr/>
      </p:nvGrpSpPr>
      <p:grpSpPr>
        <a:xfrm>
          <a:off x="0" y="0"/>
          <a:ext cx="0" cy="0"/>
          <a:chOff x="0" y="0"/>
          <a:chExt cx="0" cy="0"/>
        </a:xfrm>
      </p:grpSpPr>
      <p:sp>
        <p:nvSpPr>
          <p:cNvPr id="604" name="Google Shape;604;p67"/>
          <p:cNvSpPr/>
          <p:nvPr>
            <p:ph idx="2" type="pic"/>
          </p:nvPr>
        </p:nvSpPr>
        <p:spPr>
          <a:xfrm>
            <a:off x="311700" y="445025"/>
            <a:ext cx="8520600" cy="4218300"/>
          </a:xfrm>
          <a:prstGeom prst="rect">
            <a:avLst/>
          </a:prstGeom>
          <a:noFill/>
          <a:ln>
            <a:noFill/>
          </a:ln>
        </p:spPr>
      </p:sp>
      <p:sp>
        <p:nvSpPr>
          <p:cNvPr id="605" name="Google Shape;605;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606" name="Shape 606"/>
        <p:cNvGrpSpPr/>
        <p:nvPr/>
      </p:nvGrpSpPr>
      <p:grpSpPr>
        <a:xfrm>
          <a:off x="0" y="0"/>
          <a:ext cx="0" cy="0"/>
          <a:chOff x="0" y="0"/>
          <a:chExt cx="0" cy="0"/>
        </a:xfrm>
      </p:grpSpPr>
      <p:sp>
        <p:nvSpPr>
          <p:cNvPr id="607" name="Google Shape;607;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8" name="Google Shape;608;p68"/>
          <p:cNvSpPr/>
          <p:nvPr>
            <p:ph idx="2" type="pic"/>
          </p:nvPr>
        </p:nvSpPr>
        <p:spPr>
          <a:xfrm>
            <a:off x="3389600" y="118913"/>
            <a:ext cx="1643700" cy="1535100"/>
          </a:xfrm>
          <a:prstGeom prst="rect">
            <a:avLst/>
          </a:prstGeom>
          <a:noFill/>
          <a:ln>
            <a:noFill/>
          </a:ln>
        </p:spPr>
      </p:sp>
      <p:sp>
        <p:nvSpPr>
          <p:cNvPr id="609" name="Google Shape;609;p68"/>
          <p:cNvSpPr/>
          <p:nvPr>
            <p:ph idx="3" type="pic"/>
          </p:nvPr>
        </p:nvSpPr>
        <p:spPr>
          <a:xfrm>
            <a:off x="5195935" y="118913"/>
            <a:ext cx="1643700" cy="1535100"/>
          </a:xfrm>
          <a:prstGeom prst="rect">
            <a:avLst/>
          </a:prstGeom>
          <a:noFill/>
          <a:ln>
            <a:noFill/>
          </a:ln>
        </p:spPr>
      </p:sp>
      <p:sp>
        <p:nvSpPr>
          <p:cNvPr id="610" name="Google Shape;610;p68"/>
          <p:cNvSpPr/>
          <p:nvPr>
            <p:ph idx="4" type="pic"/>
          </p:nvPr>
        </p:nvSpPr>
        <p:spPr>
          <a:xfrm>
            <a:off x="7002270" y="118913"/>
            <a:ext cx="1643700" cy="1535100"/>
          </a:xfrm>
          <a:prstGeom prst="rect">
            <a:avLst/>
          </a:prstGeom>
          <a:noFill/>
          <a:ln>
            <a:noFill/>
          </a:ln>
        </p:spPr>
      </p:sp>
      <p:sp>
        <p:nvSpPr>
          <p:cNvPr id="611" name="Google Shape;611;p68"/>
          <p:cNvSpPr/>
          <p:nvPr>
            <p:ph idx="5" type="pic"/>
          </p:nvPr>
        </p:nvSpPr>
        <p:spPr>
          <a:xfrm>
            <a:off x="3389588" y="1804212"/>
            <a:ext cx="1643700" cy="1535100"/>
          </a:xfrm>
          <a:prstGeom prst="rect">
            <a:avLst/>
          </a:prstGeom>
          <a:noFill/>
          <a:ln>
            <a:noFill/>
          </a:ln>
        </p:spPr>
      </p:sp>
      <p:sp>
        <p:nvSpPr>
          <p:cNvPr id="612" name="Google Shape;612;p68"/>
          <p:cNvSpPr/>
          <p:nvPr>
            <p:ph idx="6" type="pic"/>
          </p:nvPr>
        </p:nvSpPr>
        <p:spPr>
          <a:xfrm>
            <a:off x="5195922" y="1804212"/>
            <a:ext cx="1643700" cy="1535100"/>
          </a:xfrm>
          <a:prstGeom prst="rect">
            <a:avLst/>
          </a:prstGeom>
          <a:noFill/>
          <a:ln>
            <a:noFill/>
          </a:ln>
        </p:spPr>
      </p:sp>
      <p:sp>
        <p:nvSpPr>
          <p:cNvPr id="613" name="Google Shape;613;p68"/>
          <p:cNvSpPr/>
          <p:nvPr>
            <p:ph idx="7" type="pic"/>
          </p:nvPr>
        </p:nvSpPr>
        <p:spPr>
          <a:xfrm>
            <a:off x="7002257" y="1804212"/>
            <a:ext cx="1643700" cy="1535100"/>
          </a:xfrm>
          <a:prstGeom prst="rect">
            <a:avLst/>
          </a:prstGeom>
          <a:noFill/>
          <a:ln>
            <a:noFill/>
          </a:ln>
        </p:spPr>
      </p:sp>
      <p:sp>
        <p:nvSpPr>
          <p:cNvPr id="614" name="Google Shape;614;p68"/>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p:txBody>
      </p:sp>
      <p:sp>
        <p:nvSpPr>
          <p:cNvPr id="615" name="Google Shape;615;p68"/>
          <p:cNvSpPr/>
          <p:nvPr>
            <p:ph idx="8" type="pic"/>
          </p:nvPr>
        </p:nvSpPr>
        <p:spPr>
          <a:xfrm>
            <a:off x="3389588" y="3489487"/>
            <a:ext cx="1643700" cy="1535100"/>
          </a:xfrm>
          <a:prstGeom prst="rect">
            <a:avLst/>
          </a:prstGeom>
          <a:noFill/>
          <a:ln>
            <a:noFill/>
          </a:ln>
        </p:spPr>
      </p:sp>
      <p:sp>
        <p:nvSpPr>
          <p:cNvPr id="616" name="Google Shape;616;p68"/>
          <p:cNvSpPr/>
          <p:nvPr>
            <p:ph idx="9" type="pic"/>
          </p:nvPr>
        </p:nvSpPr>
        <p:spPr>
          <a:xfrm>
            <a:off x="5195922" y="3489487"/>
            <a:ext cx="1643700" cy="1535100"/>
          </a:xfrm>
          <a:prstGeom prst="rect">
            <a:avLst/>
          </a:prstGeom>
          <a:noFill/>
          <a:ln>
            <a:noFill/>
          </a:ln>
        </p:spPr>
      </p:sp>
      <p:sp>
        <p:nvSpPr>
          <p:cNvPr id="617" name="Google Shape;617;p68"/>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slideLayout" Target="../slideLayouts/slideLayout66.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56" Type="http://schemas.openxmlformats.org/officeDocument/2006/relationships/theme" Target="../theme/theme2.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47550" y="84350"/>
            <a:ext cx="8454300" cy="3376200"/>
          </a:xfrm>
          <a:prstGeom prst="rect">
            <a:avLst/>
          </a:prstGeom>
          <a:noFill/>
          <a:ln>
            <a:noFill/>
          </a:ln>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5600"/>
              <a:buFont typeface="Unbounded"/>
              <a:buNone/>
              <a:defRPr sz="5600">
                <a:solidFill>
                  <a:schemeClr val="dk1"/>
                </a:solidFill>
                <a:latin typeface="Unbounded"/>
                <a:ea typeface="Unbounded"/>
                <a:cs typeface="Unbounded"/>
                <a:sym typeface="Unbounded"/>
              </a:defRPr>
            </a:lvl1pPr>
            <a:lvl2pPr lvl="1">
              <a:lnSpc>
                <a:spcPct val="80000"/>
              </a:lnSpc>
              <a:spcBef>
                <a:spcPts val="0"/>
              </a:spcBef>
              <a:spcAft>
                <a:spcPts val="0"/>
              </a:spcAft>
              <a:buSzPts val="5600"/>
              <a:buFont typeface="Unbounded"/>
              <a:buNone/>
              <a:defRPr sz="5600">
                <a:latin typeface="Unbounded"/>
                <a:ea typeface="Unbounded"/>
                <a:cs typeface="Unbounded"/>
                <a:sym typeface="Unbounded"/>
              </a:defRPr>
            </a:lvl2pPr>
            <a:lvl3pPr lvl="2">
              <a:lnSpc>
                <a:spcPct val="80000"/>
              </a:lnSpc>
              <a:spcBef>
                <a:spcPts val="0"/>
              </a:spcBef>
              <a:spcAft>
                <a:spcPts val="0"/>
              </a:spcAft>
              <a:buSzPts val="5600"/>
              <a:buFont typeface="Unbounded"/>
              <a:buNone/>
              <a:defRPr sz="5600">
                <a:latin typeface="Unbounded"/>
                <a:ea typeface="Unbounded"/>
                <a:cs typeface="Unbounded"/>
                <a:sym typeface="Unbounded"/>
              </a:defRPr>
            </a:lvl3pPr>
            <a:lvl4pPr lvl="3">
              <a:lnSpc>
                <a:spcPct val="80000"/>
              </a:lnSpc>
              <a:spcBef>
                <a:spcPts val="0"/>
              </a:spcBef>
              <a:spcAft>
                <a:spcPts val="0"/>
              </a:spcAft>
              <a:buSzPts val="5600"/>
              <a:buFont typeface="Unbounded"/>
              <a:buNone/>
              <a:defRPr sz="5600">
                <a:latin typeface="Unbounded"/>
                <a:ea typeface="Unbounded"/>
                <a:cs typeface="Unbounded"/>
                <a:sym typeface="Unbounded"/>
              </a:defRPr>
            </a:lvl4pPr>
            <a:lvl5pPr lvl="4">
              <a:lnSpc>
                <a:spcPct val="80000"/>
              </a:lnSpc>
              <a:spcBef>
                <a:spcPts val="0"/>
              </a:spcBef>
              <a:spcAft>
                <a:spcPts val="0"/>
              </a:spcAft>
              <a:buSzPts val="5600"/>
              <a:buFont typeface="Unbounded"/>
              <a:buNone/>
              <a:defRPr sz="5600">
                <a:latin typeface="Unbounded"/>
                <a:ea typeface="Unbounded"/>
                <a:cs typeface="Unbounded"/>
                <a:sym typeface="Unbounded"/>
              </a:defRPr>
            </a:lvl5pPr>
            <a:lvl6pPr lvl="5">
              <a:lnSpc>
                <a:spcPct val="80000"/>
              </a:lnSpc>
              <a:spcBef>
                <a:spcPts val="0"/>
              </a:spcBef>
              <a:spcAft>
                <a:spcPts val="0"/>
              </a:spcAft>
              <a:buSzPts val="5600"/>
              <a:buFont typeface="Unbounded"/>
              <a:buNone/>
              <a:defRPr sz="5600">
                <a:latin typeface="Unbounded"/>
                <a:ea typeface="Unbounded"/>
                <a:cs typeface="Unbounded"/>
                <a:sym typeface="Unbounded"/>
              </a:defRPr>
            </a:lvl6pPr>
            <a:lvl7pPr lvl="6">
              <a:lnSpc>
                <a:spcPct val="80000"/>
              </a:lnSpc>
              <a:spcBef>
                <a:spcPts val="0"/>
              </a:spcBef>
              <a:spcAft>
                <a:spcPts val="0"/>
              </a:spcAft>
              <a:buSzPts val="5600"/>
              <a:buFont typeface="Unbounded"/>
              <a:buNone/>
              <a:defRPr sz="5600">
                <a:latin typeface="Unbounded"/>
                <a:ea typeface="Unbounded"/>
                <a:cs typeface="Unbounded"/>
                <a:sym typeface="Unbounded"/>
              </a:defRPr>
            </a:lvl7pPr>
            <a:lvl8pPr lvl="7">
              <a:lnSpc>
                <a:spcPct val="80000"/>
              </a:lnSpc>
              <a:spcBef>
                <a:spcPts val="0"/>
              </a:spcBef>
              <a:spcAft>
                <a:spcPts val="0"/>
              </a:spcAft>
              <a:buSzPts val="5600"/>
              <a:buFont typeface="Unbounded"/>
              <a:buNone/>
              <a:defRPr sz="5600">
                <a:latin typeface="Unbounded"/>
                <a:ea typeface="Unbounded"/>
                <a:cs typeface="Unbounded"/>
                <a:sym typeface="Unbounded"/>
              </a:defRPr>
            </a:lvl8pPr>
            <a:lvl9pPr lvl="8">
              <a:lnSpc>
                <a:spcPct val="80000"/>
              </a:lnSpc>
              <a:spcBef>
                <a:spcPts val="0"/>
              </a:spcBef>
              <a:spcAft>
                <a:spcPts val="0"/>
              </a:spcAft>
              <a:buSzPts val="5600"/>
              <a:buFont typeface="Unbounded"/>
              <a:buNone/>
              <a:defRPr sz="5600">
                <a:latin typeface="Unbounded"/>
                <a:ea typeface="Unbounded"/>
                <a:cs typeface="Unbounded"/>
                <a:sym typeface="Unbounded"/>
              </a:defRPr>
            </a:lvl9pPr>
          </a:lstStyle>
          <a:p/>
        </p:txBody>
      </p:sp>
      <p:sp>
        <p:nvSpPr>
          <p:cNvPr id="52" name="Google Shape;52;p13"/>
          <p:cNvSpPr txBox="1"/>
          <p:nvPr>
            <p:ph idx="1" type="body"/>
          </p:nvPr>
        </p:nvSpPr>
        <p:spPr>
          <a:xfrm>
            <a:off x="314600" y="3770150"/>
            <a:ext cx="5718600" cy="9507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1pPr>
            <a:lvl2pPr indent="-298450" lvl="1" marL="9144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2pPr>
            <a:lvl3pPr indent="-298450" lvl="2" marL="13716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3pPr>
            <a:lvl4pPr indent="-298450" lvl="3" marL="18288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4pPr>
            <a:lvl5pPr indent="-298450" lvl="4" marL="22860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5pPr>
            <a:lvl6pPr indent="-298450" lvl="5" marL="27432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6pPr>
            <a:lvl7pPr indent="-298450" lvl="6" marL="32004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7pPr>
            <a:lvl8pPr indent="-298450" lvl="7" marL="36576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8pPr>
            <a:lvl9pPr indent="-298450" lvl="8" marL="411480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Work Sans"/>
                <a:ea typeface="Work Sans"/>
                <a:cs typeface="Work Sans"/>
                <a:sym typeface="Work Sans"/>
              </a:defRPr>
            </a:lvl1pPr>
            <a:lvl2pPr lvl="1" algn="r">
              <a:buNone/>
              <a:defRPr sz="1000">
                <a:solidFill>
                  <a:schemeClr val="dk2"/>
                </a:solidFill>
                <a:latin typeface="Work Sans"/>
                <a:ea typeface="Work Sans"/>
                <a:cs typeface="Work Sans"/>
                <a:sym typeface="Work Sans"/>
              </a:defRPr>
            </a:lvl2pPr>
            <a:lvl3pPr lvl="2" algn="r">
              <a:buNone/>
              <a:defRPr sz="1000">
                <a:solidFill>
                  <a:schemeClr val="dk2"/>
                </a:solidFill>
                <a:latin typeface="Work Sans"/>
                <a:ea typeface="Work Sans"/>
                <a:cs typeface="Work Sans"/>
                <a:sym typeface="Work Sans"/>
              </a:defRPr>
            </a:lvl3pPr>
            <a:lvl4pPr lvl="3" algn="r">
              <a:buNone/>
              <a:defRPr sz="1000">
                <a:solidFill>
                  <a:schemeClr val="dk2"/>
                </a:solidFill>
                <a:latin typeface="Work Sans"/>
                <a:ea typeface="Work Sans"/>
                <a:cs typeface="Work Sans"/>
                <a:sym typeface="Work Sans"/>
              </a:defRPr>
            </a:lvl4pPr>
            <a:lvl5pPr lvl="4" algn="r">
              <a:buNone/>
              <a:defRPr sz="1000">
                <a:solidFill>
                  <a:schemeClr val="dk2"/>
                </a:solidFill>
                <a:latin typeface="Work Sans"/>
                <a:ea typeface="Work Sans"/>
                <a:cs typeface="Work Sans"/>
                <a:sym typeface="Work Sans"/>
              </a:defRPr>
            </a:lvl5pPr>
            <a:lvl6pPr lvl="5" algn="r">
              <a:buNone/>
              <a:defRPr sz="1000">
                <a:solidFill>
                  <a:schemeClr val="dk2"/>
                </a:solidFill>
                <a:latin typeface="Work Sans"/>
                <a:ea typeface="Work Sans"/>
                <a:cs typeface="Work Sans"/>
                <a:sym typeface="Work Sans"/>
              </a:defRPr>
            </a:lvl6pPr>
            <a:lvl7pPr lvl="6" algn="r">
              <a:buNone/>
              <a:defRPr sz="1000">
                <a:solidFill>
                  <a:schemeClr val="dk2"/>
                </a:solidFill>
                <a:latin typeface="Work Sans"/>
                <a:ea typeface="Work Sans"/>
                <a:cs typeface="Work Sans"/>
                <a:sym typeface="Work Sans"/>
              </a:defRPr>
            </a:lvl7pPr>
            <a:lvl8pPr lvl="7" algn="r">
              <a:buNone/>
              <a:defRPr sz="1000">
                <a:solidFill>
                  <a:schemeClr val="dk2"/>
                </a:solidFill>
                <a:latin typeface="Work Sans"/>
                <a:ea typeface="Work Sans"/>
                <a:cs typeface="Work Sans"/>
                <a:sym typeface="Work Sans"/>
              </a:defRPr>
            </a:lvl8pPr>
            <a:lvl9pPr lvl="8" algn="r">
              <a:buNone/>
              <a:defRPr sz="1000">
                <a:solidFill>
                  <a:schemeClr val="dk2"/>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53">
          <p15:clr>
            <a:srgbClr val="E46962"/>
          </p15:clr>
        </p15:guide>
        <p15:guide id="26" orient="horz" pos="3199">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69"/>
          <p:cNvSpPr txBox="1"/>
          <p:nvPr>
            <p:ph type="title"/>
          </p:nvPr>
        </p:nvSpPr>
        <p:spPr>
          <a:xfrm>
            <a:off x="347075" y="991800"/>
            <a:ext cx="8468700" cy="3159900"/>
          </a:xfrm>
          <a:prstGeom prst="rect">
            <a:avLst/>
          </a:prstGeom>
          <a:effectLst>
            <a:outerShdw rotWithShape="0" algn="bl" dir="11160000" dist="85725">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sz="8400">
                <a:solidFill>
                  <a:schemeClr val="lt1"/>
                </a:solidFill>
              </a:rPr>
              <a:t>Locus</a:t>
            </a:r>
            <a:endParaRPr sz="8400">
              <a:solidFill>
                <a:schemeClr val="lt1"/>
              </a:solidFill>
            </a:endParaRPr>
          </a:p>
          <a:p>
            <a:pPr indent="0" lvl="0" marL="0" rtl="0" algn="l">
              <a:spcBef>
                <a:spcPts val="0"/>
              </a:spcBef>
              <a:spcAft>
                <a:spcPts val="0"/>
              </a:spcAft>
              <a:buNone/>
            </a:pPr>
            <a:r>
              <a:rPr lang="en" sz="8400">
                <a:solidFill>
                  <a:schemeClr val="lt1"/>
                </a:solidFill>
              </a:rPr>
              <a:t>Generative AI</a:t>
            </a:r>
            <a:endParaRPr sz="8400">
              <a:solidFill>
                <a:schemeClr val="lt1"/>
              </a:solidFill>
            </a:endParaRPr>
          </a:p>
        </p:txBody>
      </p:sp>
      <p:sp>
        <p:nvSpPr>
          <p:cNvPr id="623" name="Google Shape;623;p69"/>
          <p:cNvSpPr txBox="1"/>
          <p:nvPr>
            <p:ph idx="1" type="subTitle"/>
          </p:nvPr>
        </p:nvSpPr>
        <p:spPr>
          <a:xfrm>
            <a:off x="1568850" y="3519600"/>
            <a:ext cx="60063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VisionOs</a:t>
            </a:r>
            <a:endParaRPr>
              <a:solidFill>
                <a:schemeClr val="lt1"/>
              </a:solidFill>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78"/>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Learner</a:t>
            </a:r>
            <a:endParaRPr/>
          </a:p>
          <a:p>
            <a:pPr indent="0" lvl="0" marL="0" rtl="0" algn="ctr">
              <a:spcBef>
                <a:spcPts val="0"/>
              </a:spcBef>
              <a:spcAft>
                <a:spcPts val="0"/>
              </a:spcAft>
              <a:buNone/>
            </a:pPr>
            <a:r>
              <a:t/>
            </a:r>
            <a:endParaRPr/>
          </a:p>
        </p:txBody>
      </p:sp>
      <p:sp>
        <p:nvSpPr>
          <p:cNvPr id="690" name="Google Shape;690;p78"/>
          <p:cNvSpPr txBox="1"/>
          <p:nvPr/>
        </p:nvSpPr>
        <p:spPr>
          <a:xfrm>
            <a:off x="1776600" y="2501125"/>
            <a:ext cx="6297000" cy="201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lt1"/>
                </a:solidFill>
                <a:latin typeface="Work Sans"/>
                <a:ea typeface="Work Sans"/>
                <a:cs typeface="Work Sans"/>
                <a:sym typeface="Work Sans"/>
              </a:rPr>
              <a:t>For The Learner, language learning isn’t just about memorizing words, it’s about full immersion. With the Apple Vision Pro, they move past traditional methods into a world where language seamlessly integrates with their surroundings. As they navigate their home, object recognition and real-time translations turn everyday items into learning opportunities, transforming familiar spaces into interactive classrooms.</a:t>
            </a:r>
            <a:endParaRPr sz="1100">
              <a:solidFill>
                <a:schemeClr val="lt1"/>
              </a:solidFill>
              <a:latin typeface="Work Sans"/>
              <a:ea typeface="Work Sans"/>
              <a:cs typeface="Work Sans"/>
              <a:sym typeface="Work Sans"/>
            </a:endParaRPr>
          </a:p>
          <a:p>
            <a:pPr indent="0" lvl="0" marL="0" rtl="0" algn="l">
              <a:lnSpc>
                <a:spcPct val="115000"/>
              </a:lnSpc>
              <a:spcBef>
                <a:spcPts val="1200"/>
              </a:spcBef>
              <a:spcAft>
                <a:spcPts val="0"/>
              </a:spcAft>
              <a:buNone/>
            </a:pPr>
            <a:r>
              <a:rPr lang="en" sz="1100">
                <a:solidFill>
                  <a:schemeClr val="lt1"/>
                </a:solidFill>
                <a:latin typeface="Work Sans"/>
                <a:ea typeface="Work Sans"/>
                <a:cs typeface="Work Sans"/>
                <a:sym typeface="Work Sans"/>
              </a:rPr>
              <a:t>This next-level immersion makes learning intuitive, engaging, and natural, helping The Learner to build confidence and fluency faster than ever. With cutting-edge spatial computing, they’re not just learning a language, they’re living it.</a:t>
            </a:r>
            <a:endParaRPr sz="1100">
              <a:solidFill>
                <a:schemeClr val="lt1"/>
              </a:solidFill>
              <a:latin typeface="Work Sans"/>
              <a:ea typeface="Work Sans"/>
              <a:cs typeface="Work Sans"/>
              <a:sym typeface="Work Sans"/>
            </a:endParaRPr>
          </a:p>
          <a:p>
            <a:pPr indent="0" lvl="0" marL="0" rtl="0" algn="l">
              <a:lnSpc>
                <a:spcPct val="115000"/>
              </a:lnSpc>
              <a:spcBef>
                <a:spcPts val="1200"/>
              </a:spcBef>
              <a:spcAft>
                <a:spcPts val="1200"/>
              </a:spcAft>
              <a:buNone/>
            </a:pPr>
            <a:r>
              <a:t/>
            </a:r>
            <a:endParaRPr sz="1100">
              <a:solidFill>
                <a:schemeClr val="lt1"/>
              </a:solidFill>
              <a:latin typeface="Work Sans"/>
              <a:ea typeface="Work Sans"/>
              <a:cs typeface="Work Sans"/>
              <a:sym typeface="Work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7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Wireframe </a:t>
            </a:r>
            <a:endParaRPr>
              <a:solidFill>
                <a:schemeClr val="lt1"/>
              </a:solidFill>
            </a:endParaRPr>
          </a:p>
        </p:txBody>
      </p:sp>
      <p:pic>
        <p:nvPicPr>
          <p:cNvPr id="696" name="Google Shape;696;p79"/>
          <p:cNvPicPr preferRelativeResize="0"/>
          <p:nvPr/>
        </p:nvPicPr>
        <p:blipFill>
          <a:blip r:embed="rId3">
            <a:alphaModFix/>
          </a:blip>
          <a:stretch>
            <a:fillRect/>
          </a:stretch>
        </p:blipFill>
        <p:spPr>
          <a:xfrm>
            <a:off x="237150" y="241675"/>
            <a:ext cx="2968475" cy="1792613"/>
          </a:xfrm>
          <a:prstGeom prst="rect">
            <a:avLst/>
          </a:prstGeom>
          <a:noFill/>
          <a:ln>
            <a:noFill/>
          </a:ln>
        </p:spPr>
      </p:pic>
      <p:pic>
        <p:nvPicPr>
          <p:cNvPr id="697" name="Google Shape;697;p79"/>
          <p:cNvPicPr preferRelativeResize="0"/>
          <p:nvPr/>
        </p:nvPicPr>
        <p:blipFill>
          <a:blip r:embed="rId4">
            <a:alphaModFix/>
          </a:blip>
          <a:stretch>
            <a:fillRect/>
          </a:stretch>
        </p:blipFill>
        <p:spPr>
          <a:xfrm>
            <a:off x="3258013" y="264687"/>
            <a:ext cx="2775700" cy="1746623"/>
          </a:xfrm>
          <a:prstGeom prst="rect">
            <a:avLst/>
          </a:prstGeom>
          <a:noFill/>
          <a:ln>
            <a:noFill/>
          </a:ln>
        </p:spPr>
      </p:pic>
      <p:pic>
        <p:nvPicPr>
          <p:cNvPr id="698" name="Google Shape;698;p79"/>
          <p:cNvPicPr preferRelativeResize="0"/>
          <p:nvPr/>
        </p:nvPicPr>
        <p:blipFill>
          <a:blip r:embed="rId5">
            <a:alphaModFix/>
          </a:blip>
          <a:stretch>
            <a:fillRect/>
          </a:stretch>
        </p:blipFill>
        <p:spPr>
          <a:xfrm>
            <a:off x="6086088" y="307588"/>
            <a:ext cx="2715725" cy="1660789"/>
          </a:xfrm>
          <a:prstGeom prst="rect">
            <a:avLst/>
          </a:prstGeom>
          <a:noFill/>
          <a:ln>
            <a:noFill/>
          </a:ln>
        </p:spPr>
      </p:pic>
      <p:pic>
        <p:nvPicPr>
          <p:cNvPr id="699" name="Google Shape;699;p79"/>
          <p:cNvPicPr preferRelativeResize="0"/>
          <p:nvPr/>
        </p:nvPicPr>
        <p:blipFill>
          <a:blip r:embed="rId6">
            <a:alphaModFix/>
          </a:blip>
          <a:stretch>
            <a:fillRect/>
          </a:stretch>
        </p:blipFill>
        <p:spPr>
          <a:xfrm>
            <a:off x="2776600" y="2260925"/>
            <a:ext cx="3476261" cy="1969651"/>
          </a:xfrm>
          <a:prstGeom prst="rect">
            <a:avLst/>
          </a:prstGeom>
          <a:noFill/>
          <a:ln>
            <a:noFill/>
          </a:ln>
        </p:spPr>
      </p:pic>
      <p:sp>
        <p:nvSpPr>
          <p:cNvPr id="700" name="Google Shape;700;p79"/>
          <p:cNvSpPr/>
          <p:nvPr/>
        </p:nvSpPr>
        <p:spPr>
          <a:xfrm>
            <a:off x="2961675" y="1116200"/>
            <a:ext cx="714300" cy="40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701" name="Google Shape;701;p79"/>
          <p:cNvSpPr/>
          <p:nvPr/>
        </p:nvSpPr>
        <p:spPr>
          <a:xfrm>
            <a:off x="5778100" y="1000725"/>
            <a:ext cx="714300" cy="402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702" name="Google Shape;702;p79"/>
          <p:cNvSpPr/>
          <p:nvPr/>
        </p:nvSpPr>
        <p:spPr>
          <a:xfrm rot="-1701040">
            <a:off x="6113591" y="2433274"/>
            <a:ext cx="2122701" cy="65182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80"/>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Alpha → Beta</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81"/>
          <p:cNvSpPr txBox="1"/>
          <p:nvPr>
            <p:ph type="title"/>
          </p:nvPr>
        </p:nvSpPr>
        <p:spPr>
          <a:xfrm>
            <a:off x="939450" y="501050"/>
            <a:ext cx="7265100" cy="9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Alpha</a:t>
            </a:r>
            <a:endParaRPr>
              <a:solidFill>
                <a:schemeClr val="accent1"/>
              </a:solidFill>
            </a:endParaRPr>
          </a:p>
        </p:txBody>
      </p:sp>
      <p:sp>
        <p:nvSpPr>
          <p:cNvPr id="713" name="Google Shape;713;p81"/>
          <p:cNvSpPr txBox="1"/>
          <p:nvPr>
            <p:ph idx="4" type="body"/>
          </p:nvPr>
        </p:nvSpPr>
        <p:spPr>
          <a:xfrm>
            <a:off x="1062075" y="1488350"/>
            <a:ext cx="6707700" cy="8052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lang="en" sz="1800">
                <a:solidFill>
                  <a:schemeClr val="lt1"/>
                </a:solidFill>
              </a:rPr>
              <a:t>Created 3D </a:t>
            </a:r>
            <a:r>
              <a:rPr lang="en" sz="1800">
                <a:solidFill>
                  <a:schemeClr val="lt1"/>
                </a:solidFill>
              </a:rPr>
              <a:t>immersive</a:t>
            </a:r>
            <a:r>
              <a:rPr lang="en" sz="1800">
                <a:solidFill>
                  <a:schemeClr val="lt1"/>
                </a:solidFill>
              </a:rPr>
              <a:t> space of Cafe using Blender and Reality Composer Pro</a:t>
            </a:r>
            <a:endParaRPr/>
          </a:p>
        </p:txBody>
      </p:sp>
      <p:pic>
        <p:nvPicPr>
          <p:cNvPr id="714" name="Google Shape;714;p81"/>
          <p:cNvPicPr preferRelativeResize="0"/>
          <p:nvPr/>
        </p:nvPicPr>
        <p:blipFill>
          <a:blip r:embed="rId3">
            <a:alphaModFix/>
          </a:blip>
          <a:stretch>
            <a:fillRect/>
          </a:stretch>
        </p:blipFill>
        <p:spPr>
          <a:xfrm>
            <a:off x="2441874" y="2192975"/>
            <a:ext cx="4260250" cy="27583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82"/>
          <p:cNvSpPr txBox="1"/>
          <p:nvPr>
            <p:ph type="title"/>
          </p:nvPr>
        </p:nvSpPr>
        <p:spPr>
          <a:xfrm>
            <a:off x="939450" y="2078100"/>
            <a:ext cx="72651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Beta!</a:t>
            </a:r>
            <a:endParaRPr>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83"/>
          <p:cNvSpPr txBox="1"/>
          <p:nvPr>
            <p:ph type="title"/>
          </p:nvPr>
        </p:nvSpPr>
        <p:spPr>
          <a:xfrm>
            <a:off x="328350" y="991800"/>
            <a:ext cx="8487300" cy="31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Thank you</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627" name="Shape 627"/>
        <p:cNvGrpSpPr/>
        <p:nvPr/>
      </p:nvGrpSpPr>
      <p:grpSpPr>
        <a:xfrm>
          <a:off x="0" y="0"/>
          <a:ext cx="0" cy="0"/>
          <a:chOff x="0" y="0"/>
          <a:chExt cx="0" cy="0"/>
        </a:xfrm>
      </p:grpSpPr>
      <p:sp>
        <p:nvSpPr>
          <p:cNvPr id="628" name="Google Shape;628;p70"/>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Project Overview</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71"/>
          <p:cNvSpPr txBox="1"/>
          <p:nvPr>
            <p:ph idx="2" type="subTitle"/>
          </p:nvPr>
        </p:nvSpPr>
        <p:spPr>
          <a:xfrm>
            <a:off x="1043825" y="2547008"/>
            <a:ext cx="21618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634" name="Google Shape;634;p71"/>
          <p:cNvSpPr txBox="1"/>
          <p:nvPr>
            <p:ph idx="1" type="body"/>
          </p:nvPr>
        </p:nvSpPr>
        <p:spPr>
          <a:xfrm>
            <a:off x="1029725" y="2786400"/>
            <a:ext cx="2161800" cy="1988400"/>
          </a:xfrm>
          <a:prstGeom prst="rect">
            <a:avLst/>
          </a:prstGeom>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a:solidFill>
                  <a:schemeClr val="lt1"/>
                </a:solidFill>
              </a:rPr>
              <a:t>Learning a new language can be challenging, particularly when you're relying solely on textbooks for reading and writing practice. Without immersive experiences or interactive support, it can be tough to make meaningful progress.</a:t>
            </a:r>
            <a:endParaRPr>
              <a:solidFill>
                <a:schemeClr val="lt1"/>
              </a:solidFill>
            </a:endParaRPr>
          </a:p>
          <a:p>
            <a:pPr indent="0" lvl="0" marL="0" rtl="0" algn="ctr">
              <a:spcBef>
                <a:spcPts val="1200"/>
              </a:spcBef>
              <a:spcAft>
                <a:spcPts val="0"/>
              </a:spcAft>
              <a:buNone/>
            </a:pPr>
            <a:r>
              <a:t/>
            </a:r>
            <a:endParaRPr>
              <a:solidFill>
                <a:schemeClr val="lt1"/>
              </a:solidFill>
            </a:endParaRPr>
          </a:p>
        </p:txBody>
      </p:sp>
      <p:sp>
        <p:nvSpPr>
          <p:cNvPr id="635" name="Google Shape;635;p71"/>
          <p:cNvSpPr txBox="1"/>
          <p:nvPr>
            <p:ph type="title"/>
          </p:nvPr>
        </p:nvSpPr>
        <p:spPr>
          <a:xfrm>
            <a:off x="514225" y="765650"/>
            <a:ext cx="84873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a:t>
            </a:r>
            <a:r>
              <a:rPr lang="en"/>
              <a:t> Overview</a:t>
            </a:r>
            <a:endParaRPr/>
          </a:p>
        </p:txBody>
      </p:sp>
      <p:sp>
        <p:nvSpPr>
          <p:cNvPr id="636" name="Google Shape;636;p71"/>
          <p:cNvSpPr txBox="1"/>
          <p:nvPr>
            <p:ph idx="3" type="body"/>
          </p:nvPr>
        </p:nvSpPr>
        <p:spPr>
          <a:xfrm>
            <a:off x="3676975" y="3013041"/>
            <a:ext cx="2161800" cy="171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Immersive learning is an excellent way to enhance and reinforce the language skills you’ve already acquired, offering a deeper, more practical understanding of how the language is used in real-world contexts.</a:t>
            </a:r>
            <a:endParaRPr>
              <a:solidFill>
                <a:schemeClr val="lt1"/>
              </a:solidFill>
            </a:endParaRPr>
          </a:p>
        </p:txBody>
      </p:sp>
      <p:sp>
        <p:nvSpPr>
          <p:cNvPr id="637" name="Google Shape;637;p71"/>
          <p:cNvSpPr txBox="1"/>
          <p:nvPr>
            <p:ph idx="4" type="subTitle"/>
          </p:nvPr>
        </p:nvSpPr>
        <p:spPr>
          <a:xfrm>
            <a:off x="3676975" y="2547008"/>
            <a:ext cx="21618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638" name="Google Shape;638;p71"/>
          <p:cNvSpPr txBox="1"/>
          <p:nvPr>
            <p:ph idx="5" type="body"/>
          </p:nvPr>
        </p:nvSpPr>
        <p:spPr>
          <a:xfrm>
            <a:off x="6324225" y="3013043"/>
            <a:ext cx="2161800" cy="15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Locus is a generative AI-powered app that helps users learn languages by connecting them with the world around them, turning everyday objects into interactive learning opportunities.</a:t>
            </a:r>
            <a:endParaRPr>
              <a:solidFill>
                <a:schemeClr val="lt1"/>
              </a:solidFill>
            </a:endParaRPr>
          </a:p>
        </p:txBody>
      </p:sp>
      <p:sp>
        <p:nvSpPr>
          <p:cNvPr id="639" name="Google Shape;639;p71"/>
          <p:cNvSpPr txBox="1"/>
          <p:nvPr>
            <p:ph idx="6" type="subTitle"/>
          </p:nvPr>
        </p:nvSpPr>
        <p:spPr>
          <a:xfrm>
            <a:off x="6324225" y="2547008"/>
            <a:ext cx="2161800" cy="5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 Info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72"/>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Research</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73"/>
          <p:cNvSpPr txBox="1"/>
          <p:nvPr>
            <p:ph idx="1" type="subTitle"/>
          </p:nvPr>
        </p:nvSpPr>
        <p:spPr>
          <a:xfrm>
            <a:off x="569100" y="1581350"/>
            <a:ext cx="24261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Interview</a:t>
            </a:r>
            <a:endParaRPr>
              <a:solidFill>
                <a:schemeClr val="lt1"/>
              </a:solidFill>
            </a:endParaRPr>
          </a:p>
        </p:txBody>
      </p:sp>
      <p:sp>
        <p:nvSpPr>
          <p:cNvPr id="650" name="Google Shape;650;p73"/>
          <p:cNvSpPr txBox="1"/>
          <p:nvPr>
            <p:ph type="title"/>
          </p:nvPr>
        </p:nvSpPr>
        <p:spPr>
          <a:xfrm>
            <a:off x="519750" y="145550"/>
            <a:ext cx="8442000" cy="65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a:t>
            </a:r>
            <a:endParaRPr/>
          </a:p>
        </p:txBody>
      </p:sp>
      <p:sp>
        <p:nvSpPr>
          <p:cNvPr id="651" name="Google Shape;651;p73"/>
          <p:cNvSpPr txBox="1"/>
          <p:nvPr>
            <p:ph idx="2" type="body"/>
          </p:nvPr>
        </p:nvSpPr>
        <p:spPr>
          <a:xfrm>
            <a:off x="575100" y="2156600"/>
            <a:ext cx="2426100" cy="1887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Char char="●"/>
            </a:pPr>
            <a:r>
              <a:rPr lang="en">
                <a:solidFill>
                  <a:schemeClr val="lt1"/>
                </a:solidFill>
              </a:rPr>
              <a:t>Interview with Eunkyoung Cha </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rPr>
              <a:t>Similar project to ours </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rPr>
              <a:t>Suggested research methods </a:t>
            </a:r>
            <a:endParaRPr>
              <a:solidFill>
                <a:schemeClr val="lt1"/>
              </a:solidFill>
            </a:endParaRPr>
          </a:p>
        </p:txBody>
      </p:sp>
      <p:sp>
        <p:nvSpPr>
          <p:cNvPr id="652" name="Google Shape;652;p73"/>
          <p:cNvSpPr txBox="1"/>
          <p:nvPr>
            <p:ph idx="7" type="subTitle"/>
          </p:nvPr>
        </p:nvSpPr>
        <p:spPr>
          <a:xfrm>
            <a:off x="6457169" y="2529532"/>
            <a:ext cx="2426100" cy="2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53" name="Google Shape;653;p73"/>
          <p:cNvSpPr txBox="1"/>
          <p:nvPr>
            <p:ph idx="3" type="title"/>
          </p:nvPr>
        </p:nvSpPr>
        <p:spPr>
          <a:xfrm>
            <a:off x="3305400" y="1581350"/>
            <a:ext cx="28707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Potential </a:t>
            </a:r>
            <a:r>
              <a:rPr lang="en" sz="1800">
                <a:solidFill>
                  <a:schemeClr val="lt1"/>
                </a:solidFill>
              </a:rPr>
              <a:t>Contacts</a:t>
            </a:r>
            <a:endParaRPr sz="1800">
              <a:solidFill>
                <a:schemeClr val="lt1"/>
              </a:solidFill>
            </a:endParaRPr>
          </a:p>
        </p:txBody>
      </p:sp>
      <p:sp>
        <p:nvSpPr>
          <p:cNvPr id="654" name="Google Shape;654;p73"/>
          <p:cNvSpPr txBox="1"/>
          <p:nvPr>
            <p:ph idx="4" type="title"/>
          </p:nvPr>
        </p:nvSpPr>
        <p:spPr>
          <a:xfrm>
            <a:off x="3454075" y="8738550"/>
            <a:ext cx="2568000" cy="12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73"/>
          <p:cNvSpPr txBox="1"/>
          <p:nvPr>
            <p:ph idx="5" type="title"/>
          </p:nvPr>
        </p:nvSpPr>
        <p:spPr>
          <a:xfrm>
            <a:off x="6393125" y="1603775"/>
            <a:ext cx="25680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Survey</a:t>
            </a:r>
            <a:endParaRPr sz="1800"/>
          </a:p>
        </p:txBody>
      </p:sp>
      <p:sp>
        <p:nvSpPr>
          <p:cNvPr id="656" name="Google Shape;656;p73"/>
          <p:cNvSpPr txBox="1"/>
          <p:nvPr>
            <p:ph idx="2" type="body"/>
          </p:nvPr>
        </p:nvSpPr>
        <p:spPr>
          <a:xfrm>
            <a:off x="3516138" y="2156600"/>
            <a:ext cx="2426100" cy="1887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Char char="●"/>
            </a:pPr>
            <a:r>
              <a:rPr lang="en">
                <a:solidFill>
                  <a:schemeClr val="lt1"/>
                </a:solidFill>
              </a:rPr>
              <a:t>Franklin</a:t>
            </a:r>
            <a:r>
              <a:rPr lang="en">
                <a:solidFill>
                  <a:schemeClr val="lt1"/>
                </a:solidFill>
              </a:rPr>
              <a:t> College Language Professors </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rPr>
              <a:t>UGA Students </a:t>
            </a:r>
            <a:endParaRPr>
              <a:solidFill>
                <a:schemeClr val="lt1"/>
              </a:solidFill>
            </a:endParaRPr>
          </a:p>
        </p:txBody>
      </p:sp>
      <p:sp>
        <p:nvSpPr>
          <p:cNvPr id="657" name="Google Shape;657;p73"/>
          <p:cNvSpPr txBox="1"/>
          <p:nvPr>
            <p:ph idx="2" type="body"/>
          </p:nvPr>
        </p:nvSpPr>
        <p:spPr>
          <a:xfrm>
            <a:off x="6457200" y="2156600"/>
            <a:ext cx="2426100" cy="1887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Survey given to students </a:t>
            </a:r>
            <a:endParaRPr/>
          </a:p>
          <a:p>
            <a:pPr indent="-298450" lvl="0" marL="457200" rtl="0" algn="l">
              <a:spcBef>
                <a:spcPts val="0"/>
              </a:spcBef>
              <a:spcAft>
                <a:spcPts val="0"/>
              </a:spcAft>
              <a:buSzPts val="1100"/>
              <a:buChar char="●"/>
            </a:pPr>
            <a:r>
              <a:rPr lang="en"/>
              <a:t>As</a:t>
            </a:r>
            <a:r>
              <a:rPr lang="en"/>
              <a:t>ked about methods and problems with learning a new language</a:t>
            </a:r>
            <a:endParaRPr/>
          </a:p>
          <a:p>
            <a:pPr indent="-298450" lvl="0" marL="457200" rtl="0" algn="l">
              <a:spcBef>
                <a:spcPts val="0"/>
              </a:spcBef>
              <a:spcAft>
                <a:spcPts val="0"/>
              </a:spcAft>
              <a:buSzPts val="1100"/>
              <a:buChar char="●"/>
            </a:pPr>
            <a:r>
              <a:rPr lang="en"/>
              <a:t>Found that most desire a way to simulate conversations and incentives to keep progressing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74"/>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Locus UX Map</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75"/>
          <p:cNvSpPr txBox="1"/>
          <p:nvPr>
            <p:ph type="title"/>
          </p:nvPr>
        </p:nvSpPr>
        <p:spPr>
          <a:xfrm>
            <a:off x="939450" y="501050"/>
            <a:ext cx="7265100" cy="9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Target Audience</a:t>
            </a:r>
            <a:endParaRPr>
              <a:solidFill>
                <a:schemeClr val="accent1"/>
              </a:solidFill>
            </a:endParaRPr>
          </a:p>
        </p:txBody>
      </p:sp>
      <p:sp>
        <p:nvSpPr>
          <p:cNvPr id="668" name="Google Shape;668;p75"/>
          <p:cNvSpPr txBox="1"/>
          <p:nvPr>
            <p:ph idx="4" type="body"/>
          </p:nvPr>
        </p:nvSpPr>
        <p:spPr>
          <a:xfrm>
            <a:off x="1062075" y="1619075"/>
            <a:ext cx="6707700" cy="31332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0"/>
              </a:spcAft>
              <a:buNone/>
            </a:pPr>
            <a:r>
              <a:rPr lang="en" sz="1800">
                <a:solidFill>
                  <a:schemeClr val="lt1"/>
                </a:solidFill>
              </a:rPr>
              <a:t>The ideal audience for this app includes frequent travelers, digital nomads, and language enthusiasts who seek a more immersive and interactive way to learn and communicate. Whether for global explorers looking to navigate foreign cities effortlessly or dedicated learners striving for fluency through spatial computing, this app redefines the way users interact with language blurring the line between learning and living it.</a:t>
            </a:r>
            <a:endParaRPr sz="1800">
              <a:solidFill>
                <a:schemeClr val="lt1"/>
              </a:solidFill>
            </a:endParaRPr>
          </a:p>
          <a:p>
            <a:pPr indent="0" lvl="0" marL="0" rtl="0" algn="l">
              <a:spcBef>
                <a:spcPts val="12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76"/>
          <p:cNvSpPr txBox="1"/>
          <p:nvPr>
            <p:ph idx="1" type="subTitle"/>
          </p:nvPr>
        </p:nvSpPr>
        <p:spPr>
          <a:xfrm>
            <a:off x="698675" y="1292550"/>
            <a:ext cx="7746600" cy="255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Traveler</a:t>
            </a:r>
            <a:endParaRPr/>
          </a:p>
          <a:p>
            <a:pPr indent="0" lvl="0" marL="0" rtl="0" algn="ctr">
              <a:spcBef>
                <a:spcPts val="0"/>
              </a:spcBef>
              <a:spcAft>
                <a:spcPts val="0"/>
              </a:spcAft>
              <a:buNone/>
            </a:pPr>
            <a:r>
              <a:t/>
            </a:r>
            <a:endParaRPr/>
          </a:p>
        </p:txBody>
      </p:sp>
      <p:sp>
        <p:nvSpPr>
          <p:cNvPr id="674" name="Google Shape;674;p76"/>
          <p:cNvSpPr txBox="1"/>
          <p:nvPr/>
        </p:nvSpPr>
        <p:spPr>
          <a:xfrm>
            <a:off x="1776600" y="2501125"/>
            <a:ext cx="6297000" cy="201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lt1"/>
                </a:solidFill>
                <a:latin typeface="Work Sans"/>
                <a:ea typeface="Work Sans"/>
                <a:cs typeface="Work Sans"/>
                <a:sym typeface="Work Sans"/>
              </a:rPr>
              <a:t>Adventurous and always on the move, The Traveler is a passionate globetrotter who thrives on cultural immersion. Whether wandering through bustling markets in Tokyo or exploring hidden cafés in Paris, they believe that language is the key to unlocking authentic experiences.</a:t>
            </a:r>
            <a:endParaRPr sz="1100">
              <a:solidFill>
                <a:schemeClr val="lt1"/>
              </a:solidFill>
              <a:latin typeface="Work Sans"/>
              <a:ea typeface="Work Sans"/>
              <a:cs typeface="Work Sans"/>
              <a:sym typeface="Work Sans"/>
            </a:endParaRPr>
          </a:p>
          <a:p>
            <a:pPr indent="0" lvl="0" marL="0" rtl="0" algn="l">
              <a:lnSpc>
                <a:spcPct val="115000"/>
              </a:lnSpc>
              <a:spcBef>
                <a:spcPts val="1200"/>
              </a:spcBef>
              <a:spcAft>
                <a:spcPts val="1200"/>
              </a:spcAft>
              <a:buNone/>
            </a:pPr>
            <a:r>
              <a:rPr lang="en" sz="1100">
                <a:solidFill>
                  <a:schemeClr val="lt1"/>
                </a:solidFill>
                <a:latin typeface="Work Sans"/>
                <a:ea typeface="Work Sans"/>
                <a:cs typeface="Work Sans"/>
                <a:sym typeface="Work Sans"/>
              </a:rPr>
              <a:t>With a deep appreciation for meaningful connections, The Traveler uses Locus for </a:t>
            </a:r>
            <a:r>
              <a:rPr lang="en" sz="1100">
                <a:solidFill>
                  <a:schemeClr val="lt1"/>
                </a:solidFill>
                <a:latin typeface="Work Sans"/>
                <a:ea typeface="Work Sans"/>
                <a:cs typeface="Work Sans"/>
                <a:sym typeface="Work Sans"/>
              </a:rPr>
              <a:t>VR translations to bridge communication gaps and engage with locals in real time. By blending technology with travel, they’re not just sightseeing, they’re truly experiencing the world, one conversation at a time.</a:t>
            </a:r>
            <a:endParaRPr sz="1100">
              <a:solidFill>
                <a:schemeClr val="lt1"/>
              </a:solidFill>
              <a:latin typeface="Work Sans"/>
              <a:ea typeface="Work Sans"/>
              <a:cs typeface="Work Sans"/>
              <a:sym typeface="Work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77"/>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Wireframe </a:t>
            </a:r>
            <a:endParaRPr>
              <a:solidFill>
                <a:schemeClr val="lt1"/>
              </a:solidFill>
            </a:endParaRPr>
          </a:p>
        </p:txBody>
      </p:sp>
      <p:pic>
        <p:nvPicPr>
          <p:cNvPr id="680" name="Google Shape;680;p77"/>
          <p:cNvPicPr preferRelativeResize="0"/>
          <p:nvPr/>
        </p:nvPicPr>
        <p:blipFill>
          <a:blip r:embed="rId3">
            <a:alphaModFix/>
          </a:blip>
          <a:stretch>
            <a:fillRect/>
          </a:stretch>
        </p:blipFill>
        <p:spPr>
          <a:xfrm>
            <a:off x="178775" y="159700"/>
            <a:ext cx="2733726" cy="1650846"/>
          </a:xfrm>
          <a:prstGeom prst="rect">
            <a:avLst/>
          </a:prstGeom>
          <a:noFill/>
          <a:ln>
            <a:noFill/>
          </a:ln>
        </p:spPr>
      </p:pic>
      <p:pic>
        <p:nvPicPr>
          <p:cNvPr id="681" name="Google Shape;681;p77"/>
          <p:cNvPicPr preferRelativeResize="0"/>
          <p:nvPr/>
        </p:nvPicPr>
        <p:blipFill>
          <a:blip r:embed="rId4">
            <a:alphaModFix/>
          </a:blip>
          <a:stretch>
            <a:fillRect/>
          </a:stretch>
        </p:blipFill>
        <p:spPr>
          <a:xfrm>
            <a:off x="3056374" y="1708625"/>
            <a:ext cx="3031249" cy="1862150"/>
          </a:xfrm>
          <a:prstGeom prst="rect">
            <a:avLst/>
          </a:prstGeom>
          <a:noFill/>
          <a:ln>
            <a:noFill/>
          </a:ln>
        </p:spPr>
      </p:pic>
      <p:pic>
        <p:nvPicPr>
          <p:cNvPr id="682" name="Google Shape;682;p77"/>
          <p:cNvPicPr preferRelativeResize="0"/>
          <p:nvPr/>
        </p:nvPicPr>
        <p:blipFill>
          <a:blip r:embed="rId5">
            <a:alphaModFix/>
          </a:blip>
          <a:stretch>
            <a:fillRect/>
          </a:stretch>
        </p:blipFill>
        <p:spPr>
          <a:xfrm>
            <a:off x="6125835" y="3286750"/>
            <a:ext cx="2733727" cy="1548925"/>
          </a:xfrm>
          <a:prstGeom prst="rect">
            <a:avLst/>
          </a:prstGeom>
          <a:noFill/>
          <a:ln>
            <a:noFill/>
          </a:ln>
        </p:spPr>
      </p:pic>
      <p:sp>
        <p:nvSpPr>
          <p:cNvPr id="683" name="Google Shape;683;p77"/>
          <p:cNvSpPr/>
          <p:nvPr/>
        </p:nvSpPr>
        <p:spPr>
          <a:xfrm rot="2352988">
            <a:off x="2838501" y="970402"/>
            <a:ext cx="945193" cy="610188"/>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684" name="Google Shape;684;p77"/>
          <p:cNvSpPr/>
          <p:nvPr/>
        </p:nvSpPr>
        <p:spPr>
          <a:xfrm rot="2023948">
            <a:off x="6063623" y="2571719"/>
            <a:ext cx="1011857" cy="610392"/>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kshop Facilitation">
  <a:themeElements>
    <a:clrScheme name="Simple Light">
      <a:dk1>
        <a:srgbClr val="FFDB99"/>
      </a:dk1>
      <a:lt1>
        <a:srgbClr val="142F52"/>
      </a:lt1>
      <a:dk2>
        <a:srgbClr val="FCFCFC"/>
      </a:dk2>
      <a:lt2>
        <a:srgbClr val="4D4D4D"/>
      </a:lt2>
      <a:accent1>
        <a:srgbClr val="9AB98D"/>
      </a:accent1>
      <a:accent2>
        <a:srgbClr val="8CB3E4"/>
      </a:accent2>
      <a:accent3>
        <a:srgbClr val="D15E00"/>
      </a:accent3>
      <a:accent4>
        <a:srgbClr val="271811"/>
      </a:accent4>
      <a:accent5>
        <a:srgbClr val="B7CCA9"/>
      </a:accent5>
      <a:accent6>
        <a:srgbClr val="D5C5C8"/>
      </a:accent6>
      <a:hlink>
        <a:srgbClr val="E02D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